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99" r:id="rId4"/>
    <p:sldId id="302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11"/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E5B6C-4AF6-43EA-BDCB-C6C948BAEFCD}" v="37" dt="2025-09-18T12:49:47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41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56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2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50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52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24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73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25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38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26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17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E5CA-8CC2-470D-97C5-791E6567E2E9}" type="datetimeFigureOut">
              <a:rPr lang="nl-NL" smtClean="0"/>
              <a:t>22-9-2025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35E8-A513-490E-9AB0-2C28304AF3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80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271" y="5877272"/>
            <a:ext cx="2415944" cy="631963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74878" y="3646189"/>
            <a:ext cx="7307600" cy="1052825"/>
          </a:xfrm>
        </p:spPr>
        <p:txBody>
          <a:bodyPr>
            <a:normAutofit/>
          </a:bodyPr>
          <a:lstStyle/>
          <a:p>
            <a:pPr algn="l"/>
            <a:r>
              <a:rPr lang="nl-NL" sz="2800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Themanummer Holland Historisch Tijdschrift</a:t>
            </a:r>
            <a:br>
              <a:rPr lang="nl-NL" sz="2800" b="1" dirty="0">
                <a:solidFill>
                  <a:schemeClr val="bg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8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ond enkele hoek rechthoek 15"/>
          <p:cNvSpPr/>
          <p:nvPr/>
        </p:nvSpPr>
        <p:spPr>
          <a:xfrm rot="10800000">
            <a:off x="10272464" y="-1"/>
            <a:ext cx="395536" cy="2204863"/>
          </a:xfrm>
          <a:prstGeom prst="round1Rect">
            <a:avLst>
              <a:gd name="adj" fmla="val 9025"/>
            </a:avLst>
          </a:prstGeom>
          <a:solidFill>
            <a:srgbClr val="FFD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8">
            <a:extLst>
              <a:ext uri="{FF2B5EF4-FFF2-40B4-BE49-F238E27FC236}">
                <a16:creationId xmlns:a16="http://schemas.microsoft.com/office/drawing/2014/main" id="{E095BB30-CDAC-D051-39DE-01BDC88FEA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995919" y="5055805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000" dirty="0">
                <a:solidFill>
                  <a:srgbClr val="002060"/>
                </a:solidFill>
              </a:rPr>
              <a:t>Marloes Wellenberg</a:t>
            </a:r>
            <a:br>
              <a:rPr lang="nl-NL" sz="2000" dirty="0">
                <a:solidFill>
                  <a:srgbClr val="002060"/>
                </a:solidFill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pic>
        <p:nvPicPr>
          <p:cNvPr id="4" name="Afbeelding 3" descr="Afbeelding met tekst, poster, buitenshuis, boek&#10;&#10;Door AI gegenereerde inhoud is mogelijk onjuist.">
            <a:extLst>
              <a:ext uri="{FF2B5EF4-FFF2-40B4-BE49-F238E27FC236}">
                <a16:creationId xmlns:a16="http://schemas.microsoft.com/office/drawing/2014/main" id="{267521B8-55FE-30EE-DFC7-E3787BDC6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175012"/>
            <a:ext cx="4243053" cy="650797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3A9A2F0-9F35-5038-B952-10200696A480}"/>
              </a:ext>
            </a:extLst>
          </p:cNvPr>
          <p:cNvSpPr txBox="1"/>
          <p:nvPr/>
        </p:nvSpPr>
        <p:spPr>
          <a:xfrm>
            <a:off x="4938874" y="2616718"/>
            <a:ext cx="38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Molens in Holland</a:t>
            </a:r>
          </a:p>
        </p:txBody>
      </p:sp>
    </p:spTree>
    <p:extLst>
      <p:ext uri="{BB962C8B-B14F-4D97-AF65-F5344CB8AC3E}">
        <p14:creationId xmlns:p14="http://schemas.microsoft.com/office/powerpoint/2010/main" val="80959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nd enkele hoek rechthoek 15"/>
          <p:cNvSpPr/>
          <p:nvPr/>
        </p:nvSpPr>
        <p:spPr>
          <a:xfrm rot="10800000">
            <a:off x="10272464" y="-1"/>
            <a:ext cx="395536" cy="2204863"/>
          </a:xfrm>
          <a:prstGeom prst="round1Rect">
            <a:avLst>
              <a:gd name="adj" fmla="val 9025"/>
            </a:avLst>
          </a:prstGeom>
          <a:solidFill>
            <a:srgbClr val="FFD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1E6C7E73-0909-7AD6-49E3-33202F1A0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1124744"/>
            <a:ext cx="8640960" cy="4968552"/>
          </a:xfrm>
        </p:spPr>
        <p:txBody>
          <a:bodyPr>
            <a:normAutofit/>
          </a:bodyPr>
          <a:lstStyle/>
          <a:p>
            <a:pPr algn="l"/>
            <a:endParaRPr lang="nl-NL" sz="2800" b="1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28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28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28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2800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2800" b="1" dirty="0">
              <a:solidFill>
                <a:schemeClr val="bg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F29F805-3F8B-916A-C2F5-C2022E93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" y="32453"/>
            <a:ext cx="4532444" cy="6825546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906AA725-A76D-7353-ECC9-66D9A7F9F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373506"/>
            <a:ext cx="6552728" cy="4310083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78E9F9F7-0900-5374-44A1-69F6471145A1}"/>
              </a:ext>
            </a:extLst>
          </p:cNvPr>
          <p:cNvSpPr txBox="1"/>
          <p:nvPr/>
        </p:nvSpPr>
        <p:spPr>
          <a:xfrm>
            <a:off x="4871864" y="76470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Altijd iemand thuis</a:t>
            </a:r>
          </a:p>
        </p:txBody>
      </p:sp>
    </p:spTree>
    <p:extLst>
      <p:ext uri="{BB962C8B-B14F-4D97-AF65-F5344CB8AC3E}">
        <p14:creationId xmlns:p14="http://schemas.microsoft.com/office/powerpoint/2010/main" val="184326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nd enkele hoek rechthoek 15"/>
          <p:cNvSpPr/>
          <p:nvPr/>
        </p:nvSpPr>
        <p:spPr>
          <a:xfrm rot="10800000">
            <a:off x="10272464" y="-1"/>
            <a:ext cx="395536" cy="2204863"/>
          </a:xfrm>
          <a:prstGeom prst="round1Rect">
            <a:avLst>
              <a:gd name="adj" fmla="val 9025"/>
            </a:avLst>
          </a:prstGeom>
          <a:solidFill>
            <a:srgbClr val="FFD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tekening, schets, verven, boot&#10;&#10;Door AI gegenereerde inhoud is mogelijk onjuist.">
            <a:extLst>
              <a:ext uri="{FF2B5EF4-FFF2-40B4-BE49-F238E27FC236}">
                <a16:creationId xmlns:a16="http://schemas.microsoft.com/office/drawing/2014/main" id="{406877F9-0A31-10F0-4B12-2161E5EF5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" y="0"/>
            <a:ext cx="9215073" cy="6876039"/>
          </a:xfrm>
          <a:prstGeom prst="rect">
            <a:avLst/>
          </a:prstGeom>
        </p:spPr>
      </p:pic>
      <p:pic>
        <p:nvPicPr>
          <p:cNvPr id="12" name="Afbeelding 11" descr="Afbeelding met kleding, buitenshuis, Gazonornament, persoon&#10;&#10;Door AI gegenereerde inhoud is mogelijk onjuist.">
            <a:extLst>
              <a:ext uri="{FF2B5EF4-FFF2-40B4-BE49-F238E27FC236}">
                <a16:creationId xmlns:a16="http://schemas.microsoft.com/office/drawing/2014/main" id="{EB0AED86-FEB4-2E68-9B37-FDE56037E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930606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28EA8-28DA-6D23-3BE6-CCAA40308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nd enkele hoek rechthoek 15">
            <a:extLst>
              <a:ext uri="{FF2B5EF4-FFF2-40B4-BE49-F238E27FC236}">
                <a16:creationId xmlns:a16="http://schemas.microsoft.com/office/drawing/2014/main" id="{64329D10-951E-7836-97AC-1E33355CC8E4}"/>
              </a:ext>
            </a:extLst>
          </p:cNvPr>
          <p:cNvSpPr/>
          <p:nvPr/>
        </p:nvSpPr>
        <p:spPr>
          <a:xfrm rot="10800000">
            <a:off x="10272464" y="-1"/>
            <a:ext cx="395536" cy="2204863"/>
          </a:xfrm>
          <a:prstGeom prst="round1Rect">
            <a:avLst>
              <a:gd name="adj" fmla="val 9025"/>
            </a:avLst>
          </a:prstGeom>
          <a:solidFill>
            <a:srgbClr val="FFD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AFBD438-0FA1-EEC5-18F6-87D8533CC750}"/>
              </a:ext>
            </a:extLst>
          </p:cNvPr>
          <p:cNvSpPr txBox="1"/>
          <p:nvPr/>
        </p:nvSpPr>
        <p:spPr>
          <a:xfrm>
            <a:off x="983432" y="155679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Tips? Laat het ons weten! </a:t>
            </a:r>
          </a:p>
          <a:p>
            <a:endParaRPr lang="nl-NL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r>
              <a:rPr lang="nl-NL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Marloes Wellenberg</a:t>
            </a:r>
          </a:p>
          <a:p>
            <a:r>
              <a:rPr lang="nl-NL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wellenberg@erfgoedhuis-zh.nl</a:t>
            </a:r>
          </a:p>
          <a:p>
            <a:endParaRPr lang="nl-NL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r>
              <a:rPr lang="nl-NL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Ellen Steendam</a:t>
            </a:r>
          </a:p>
          <a:p>
            <a:r>
              <a:rPr lang="nl-NL" sz="24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steendam@erfgoedhuis-zh.nl</a:t>
            </a:r>
            <a:endParaRPr lang="nl-NL" sz="2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 descr="Afbeelding met kleding, buitenshuis, Gazonornament, persoon&#10;&#10;Door AI gegenereerde inhoud is mogelijk onjuist.">
            <a:extLst>
              <a:ext uri="{FF2B5EF4-FFF2-40B4-BE49-F238E27FC236}">
                <a16:creationId xmlns:a16="http://schemas.microsoft.com/office/drawing/2014/main" id="{4014FAD6-E766-C872-23BF-16B142B6A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08" y="2564904"/>
            <a:ext cx="5120117" cy="38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H PPT templat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EGH PPT template</Template>
  <TotalTime>1264</TotalTime>
  <Words>35</Words>
  <Application>Microsoft Office PowerPoint</Application>
  <PresentationFormat>Breedbeeld</PresentationFormat>
  <Paragraphs>18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EGH PPT template</vt:lpstr>
      <vt:lpstr>Marloes Wellenberg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Evelien Masselink</dc:creator>
  <cp:lastModifiedBy>Ellen Steendam</cp:lastModifiedBy>
  <cp:revision>38</cp:revision>
  <dcterms:created xsi:type="dcterms:W3CDTF">2018-06-29T08:09:41Z</dcterms:created>
  <dcterms:modified xsi:type="dcterms:W3CDTF">2025-09-22T10:30:01Z</dcterms:modified>
</cp:coreProperties>
</file>