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69" r:id="rId3"/>
    <p:sldId id="368" r:id="rId4"/>
    <p:sldId id="570" r:id="rId5"/>
    <p:sldId id="571" r:id="rId6"/>
    <p:sldId id="379" r:id="rId7"/>
    <p:sldId id="370" r:id="rId8"/>
    <p:sldId id="371" r:id="rId9"/>
    <p:sldId id="269" r:id="rId10"/>
    <p:sldId id="373" r:id="rId11"/>
    <p:sldId id="372" r:id="rId12"/>
    <p:sldId id="374" r:id="rId13"/>
    <p:sldId id="375" r:id="rId14"/>
    <p:sldId id="378" r:id="rId15"/>
    <p:sldId id="377" r:id="rId16"/>
    <p:sldId id="573" r:id="rId17"/>
    <p:sldId id="574" r:id="rId18"/>
    <p:sldId id="35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EAB2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8103D-71E1-7EC4-FF39-153964F30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6D74FE-1B5D-190E-B3CE-E0ACF7747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C59B8B-3ADF-9350-BB54-7845F479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FF052-1460-43AE-E447-4FBB5C4A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E37F53-B51A-D65D-F8A7-48411F9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92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D0CCF-8BBD-21E3-3E82-9AF110A4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7BA412-8291-6F3E-A9A0-479FD0FA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5B0A6A-0ACD-CAFF-6C50-35001D62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932A68-CA35-8687-620A-7CDF3357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91B45-4A24-C040-41EB-87D03249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735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6A3294-AD01-AD44-3C49-BE5F9F971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4B1712-51AA-5F48-3F26-A7A89D125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40DAD9-66BC-EFD8-2D46-5D26263D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B7E28F-A952-C8D8-6C2A-5140D7AE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1FDF89-D5EF-05C5-1E67-D166C8B2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52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8F496-524C-2477-EF95-F3D13FB1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9A50B0-224D-B767-791E-4B7FD1B9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89BD02-AF5A-9ACB-F9FC-2410886A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C8E590-91CD-A075-5DA4-9680717E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6CE016-08AF-9909-A0F2-3FCE1FFD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94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07BEE-3E82-EF09-E542-A7493710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9BBCD0-A9AA-BF9C-679A-2D6DCC43F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992073-DEB7-841D-8604-C9B131BB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CED745-8E67-6FFA-2E3B-B30B8FBE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3341F0-545A-D965-0616-2DE1B0F3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59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8D490-B5F4-293D-39DB-02121D75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8747C-EED3-47DD-2926-F8FD8F499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BB5FAA-2389-B6F0-C4BD-DCAB96F9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F671FF-5EAC-21C4-274F-D3BCABD9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974387-EBB3-69DF-2D34-1187358C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5717B7-45CA-7450-F93B-CBD98B78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4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D3A5F-1F8E-3C45-6761-2FD57AD0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19851-1DEA-ADC2-9275-59EAD79C2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80818A-9BBE-806D-80C8-1126B9E70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1AD139-62B3-46D6-FA25-A8BEFB4A6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791906-665F-16E9-CEE7-57CA10788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C0684D-B8A9-27AD-2B61-7AB08DC4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0B4747-B7EF-AD9A-347D-4207EC80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B4A065-7452-288C-5A8B-C5DC10A2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85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4B8C9-B296-7D28-401E-F84F7397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6F9D02-BEBB-FC37-0845-E2895408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3D998F-C01B-075D-74F1-DBCB5957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58EBAD-91F4-7DDE-70C3-D6AC4E1F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22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471480-099E-C0ED-29E7-967CA90D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195D5C-EA83-74F8-3DFA-4FB08194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110703-A37B-09FF-FEA1-188DA23D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74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7DF41-6D1D-DAF2-C1FE-FEED9FC9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26073-F57D-926F-7F2D-F3008E6D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4D2954-C295-7DBB-022B-2AC928AA7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0018-AB98-E145-452C-9D3AFC6B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BC481E-4819-06A6-D5C8-B8307F40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C97E64-D840-598D-417E-66DCD1C2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9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5B86D-67A2-3513-2A98-6DE4E111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169810-03A5-E500-5FA5-15DE6E9B8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10325D-58C0-8B52-3A6D-1F153FA9A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CBDF1B-7278-A8B9-3EDF-3AE66AF6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874190-81AD-89E4-4FFE-B44D9A2C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37818E-88AE-9B84-F4B7-0C458C48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2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C35597-8342-F755-1582-F9854F93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1F9494-EFE1-BC08-937A-EBC47C6CE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D6A889-753C-38A5-E781-C28DB4A7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3089-C4D5-4FDE-8E9D-63C2FA416C55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49A379-3830-8D3B-69FE-96AA28BC8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867AF8-81DC-FBDE-A0B1-FD4C4AF73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3576-9537-441D-B6F6-834C7F6961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4A766-BAC0-9E05-8848-588E38D70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E117E2D-4843-828F-B3C8-63B7D3C7B647}"/>
              </a:ext>
            </a:extLst>
          </p:cNvPr>
          <p:cNvSpPr txBox="1">
            <a:spLocks/>
          </p:cNvSpPr>
          <p:nvPr/>
        </p:nvSpPr>
        <p:spPr>
          <a:xfrm>
            <a:off x="1961986" y="33350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 voorstellen: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80D3FE-FD87-565A-977B-901B7E883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1521F20-2C7D-C8EE-4B32-2E9D29303E1F}"/>
              </a:ext>
            </a:extLst>
          </p:cNvPr>
          <p:cNvSpPr txBox="1">
            <a:spLocks/>
          </p:cNvSpPr>
          <p:nvPr/>
        </p:nvSpPr>
        <p:spPr>
          <a:xfrm>
            <a:off x="1754169" y="131922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latin typeface="+mj-lt"/>
                <a:ea typeface="+mj-ea"/>
                <a:cs typeface="+mj-cs"/>
              </a:rPr>
              <a:t>Rinus van den Kerkhof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0CCA8B-7146-511A-5F1B-6B17E10B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7" y="1309045"/>
            <a:ext cx="2578956" cy="36947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355D2B-B6C0-83EC-7D8A-86F6B2152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02" y="3318673"/>
            <a:ext cx="1675351" cy="217649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4AB9245-47A8-AD2D-FEF2-581E51DDD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872" y="1810642"/>
            <a:ext cx="3613028" cy="263433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8F4C35F-0651-4975-BA26-E7A3A4EF7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191789"/>
            <a:ext cx="1812848" cy="2303383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05889EE7-DFFB-5DD6-6915-DDB71382C228}"/>
              </a:ext>
            </a:extLst>
          </p:cNvPr>
          <p:cNvSpPr txBox="1">
            <a:spLocks/>
          </p:cNvSpPr>
          <p:nvPr/>
        </p:nvSpPr>
        <p:spPr>
          <a:xfrm>
            <a:off x="609274" y="5513631"/>
            <a:ext cx="5031095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Bevelvoerder Brandweer Hollands Midden (Post Woubrugge)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03650F93-7979-0555-9359-30936082C4C2}"/>
              </a:ext>
            </a:extLst>
          </p:cNvPr>
          <p:cNvSpPr txBox="1">
            <a:spLocks/>
          </p:cNvSpPr>
          <p:nvPr/>
        </p:nvSpPr>
        <p:spPr>
          <a:xfrm>
            <a:off x="6552935" y="5443415"/>
            <a:ext cx="5031095" cy="128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BHV instructeur (eigenaar)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Firesecure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91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71D6D-19C1-9F62-9E4A-01A2FD35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928A9FE-D172-C640-83C6-9A374A696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A37678D-81F2-8B75-D9C8-997F65647D36}"/>
              </a:ext>
            </a:extLst>
          </p:cNvPr>
          <p:cNvSpPr txBox="1">
            <a:spLocks/>
          </p:cNvSpPr>
          <p:nvPr/>
        </p:nvSpPr>
        <p:spPr>
          <a:xfrm>
            <a:off x="-73014" y="199944"/>
            <a:ext cx="9839086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Procedures </a:t>
            </a:r>
            <a:r>
              <a:rPr lang="nl-NL" sz="4300" dirty="0">
                <a:latin typeface="+mj-lt"/>
                <a:ea typeface="+mj-ea"/>
                <a:cs typeface="+mj-cs"/>
              </a:rPr>
              <a:t>(uit te voeren taken):</a:t>
            </a:r>
            <a:endParaRPr kumimoji="0" lang="nl-NL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8A613FD-6AC0-C69A-42B3-48054FE3F03B}"/>
              </a:ext>
            </a:extLst>
          </p:cNvPr>
          <p:cNvSpPr txBox="1"/>
          <p:nvPr/>
        </p:nvSpPr>
        <p:spPr>
          <a:xfrm>
            <a:off x="8040700" y="3104876"/>
            <a:ext cx="499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Hulpdiensten bellen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5B8779E-F8D6-3D3E-2A82-742F844E15A4}"/>
              </a:ext>
            </a:extLst>
          </p:cNvPr>
          <p:cNvSpPr txBox="1"/>
          <p:nvPr/>
        </p:nvSpPr>
        <p:spPr>
          <a:xfrm>
            <a:off x="564974" y="6043545"/>
            <a:ext cx="499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Gebouw ontruimen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0D3D6D3-5AE1-B623-56F6-A251DE29C359}"/>
              </a:ext>
            </a:extLst>
          </p:cNvPr>
          <p:cNvSpPr txBox="1"/>
          <p:nvPr/>
        </p:nvSpPr>
        <p:spPr>
          <a:xfrm>
            <a:off x="8994675" y="5797323"/>
            <a:ext cx="3686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Opvang op verzamelplaats.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5ED9D6C-83B6-C920-ED90-9BA31F150AE4}"/>
              </a:ext>
            </a:extLst>
          </p:cNvPr>
          <p:cNvSpPr txBox="1"/>
          <p:nvPr/>
        </p:nvSpPr>
        <p:spPr>
          <a:xfrm>
            <a:off x="4761608" y="6077972"/>
            <a:ext cx="409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Opvang hulpdiensten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7C0E9D-37DD-FAF2-E5AC-63B9F7A5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78" y="1261297"/>
            <a:ext cx="2152650" cy="196083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37F19AD-B0E4-4D94-11B0-3EFB23441C3C}"/>
              </a:ext>
            </a:extLst>
          </p:cNvPr>
          <p:cNvSpPr txBox="1"/>
          <p:nvPr/>
        </p:nvSpPr>
        <p:spPr>
          <a:xfrm>
            <a:off x="5053563" y="3089313"/>
            <a:ext cx="264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Controleren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3D6C9E2-C20C-4E05-D7A8-E8E1E3B5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148" y="1324242"/>
            <a:ext cx="2420570" cy="173509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5876718-1B91-008B-4719-E39B9ABF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06" y="1288669"/>
            <a:ext cx="2695575" cy="19240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28F9D09-F03E-7115-92AD-D892174ED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74" y="4357620"/>
            <a:ext cx="3352800" cy="1685925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1A99DBBF-71EF-6F18-1D7F-64D018D0A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1608" y="3910005"/>
            <a:ext cx="3227646" cy="216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8B26E37-F9F1-FBBB-A942-A517A21497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020" y="1119687"/>
            <a:ext cx="1199186" cy="896095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25087B4B-9BFE-D8D2-A68C-AADF91063BE3}"/>
              </a:ext>
            </a:extLst>
          </p:cNvPr>
          <p:cNvSpPr txBox="1"/>
          <p:nvPr/>
        </p:nvSpPr>
        <p:spPr>
          <a:xfrm>
            <a:off x="514333" y="3089313"/>
            <a:ext cx="368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Samenkomen BHV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90968032-7B75-89BE-D1D7-896AA29BF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3615" y="3910005"/>
            <a:ext cx="1960787" cy="18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7F56-3602-86C5-DACB-061223FD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CA5997D-6D74-4FE2-A33E-44FFA4BD5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7769">
            <a:off x="4684701" y="517239"/>
            <a:ext cx="7411589" cy="5596699"/>
          </a:xfrm>
          <a:prstGeom prst="rect">
            <a:avLst/>
          </a:prstGeom>
        </p:spPr>
      </p:pic>
      <p:pic>
        <p:nvPicPr>
          <p:cNvPr id="9" name="Picture 10" descr="Afbeeldingsresultaat voor bhv plan">
            <a:extLst>
              <a:ext uri="{FF2B5EF4-FFF2-40B4-BE49-F238E27FC236}">
                <a16:creationId xmlns:a16="http://schemas.microsoft.com/office/drawing/2014/main" id="{1CF2A8F9-DC87-54CE-8078-99C6FF6B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316" y="2003708"/>
            <a:ext cx="3603908" cy="3712024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AE62A8-FE27-637A-FCC2-0B065D755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412A9FA-8E1D-53F6-D027-EA848EB8ABC1}"/>
              </a:ext>
            </a:extLst>
          </p:cNvPr>
          <p:cNvSpPr txBox="1">
            <a:spLocks/>
          </p:cNvSpPr>
          <p:nvPr/>
        </p:nvSpPr>
        <p:spPr>
          <a:xfrm>
            <a:off x="-455380" y="302187"/>
            <a:ext cx="9311599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Procedures &gt; BHV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5848349-D767-36FE-456C-5D9CE658B821}"/>
              </a:ext>
            </a:extLst>
          </p:cNvPr>
          <p:cNvSpPr/>
          <p:nvPr/>
        </p:nvSpPr>
        <p:spPr>
          <a:xfrm rot="20628648">
            <a:off x="5123912" y="3986416"/>
            <a:ext cx="7421935" cy="1501863"/>
          </a:xfrm>
          <a:prstGeom prst="rect">
            <a:avLst/>
          </a:prstGeom>
          <a:solidFill>
            <a:srgbClr val="FFFF00">
              <a:alpha val="20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22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B5354-6368-2E32-405E-1F9CE6B2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E448F8D-CC5F-ACE1-05EF-51F199BF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63E9BCE-E14C-1E8C-D055-E1CA74BEED36}"/>
              </a:ext>
            </a:extLst>
          </p:cNvPr>
          <p:cNvSpPr txBox="1">
            <a:spLocks/>
          </p:cNvSpPr>
          <p:nvPr/>
        </p:nvSpPr>
        <p:spPr>
          <a:xfrm>
            <a:off x="-569680" y="302187"/>
            <a:ext cx="5700973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Middelen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4C3802-56D7-6323-3C2D-C4B3C356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8" y="1507930"/>
            <a:ext cx="3549306" cy="226181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2828AEA-D31F-6644-2AA6-D7EADACEE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04" y="4020422"/>
            <a:ext cx="3661896" cy="286474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9A1BFB9-F2A2-E78A-2CB9-1BDC85532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88" y="589361"/>
            <a:ext cx="3133725" cy="24098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F6DE354-5C05-9015-DCAA-1F55FCB2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60" y="2017136"/>
            <a:ext cx="3185727" cy="3460638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AA771A8-0F3C-416D-D8FA-D7C5C98D28BF}"/>
              </a:ext>
            </a:extLst>
          </p:cNvPr>
          <p:cNvSpPr txBox="1"/>
          <p:nvPr/>
        </p:nvSpPr>
        <p:spPr>
          <a:xfrm>
            <a:off x="312837" y="3755336"/>
            <a:ext cx="368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BHV organisatie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A4B864A-3382-1D17-DDE2-DEA5A477A727}"/>
              </a:ext>
            </a:extLst>
          </p:cNvPr>
          <p:cNvSpPr txBox="1"/>
          <p:nvPr/>
        </p:nvSpPr>
        <p:spPr>
          <a:xfrm>
            <a:off x="5103971" y="2938140"/>
            <a:ext cx="368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Installatie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A119ECC-EBD9-E1F4-BF2D-EBD80FD8135A}"/>
              </a:ext>
            </a:extLst>
          </p:cNvPr>
          <p:cNvSpPr txBox="1"/>
          <p:nvPr/>
        </p:nvSpPr>
        <p:spPr>
          <a:xfrm>
            <a:off x="5556410" y="6169842"/>
            <a:ext cx="368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EHBO koffer 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9CBEB9A-97FC-402C-44FB-67FA3DF37F1B}"/>
              </a:ext>
            </a:extLst>
          </p:cNvPr>
          <p:cNvSpPr txBox="1"/>
          <p:nvPr/>
        </p:nvSpPr>
        <p:spPr>
          <a:xfrm>
            <a:off x="8291560" y="5556942"/>
            <a:ext cx="368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Blussers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724F08F-31C8-9DE7-3B53-979B9BF05D39}"/>
              </a:ext>
            </a:extLst>
          </p:cNvPr>
          <p:cNvSpPr/>
          <p:nvPr/>
        </p:nvSpPr>
        <p:spPr>
          <a:xfrm rot="20418790">
            <a:off x="4722802" y="3013763"/>
            <a:ext cx="68681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Periodieke controle</a:t>
            </a:r>
          </a:p>
        </p:txBody>
      </p:sp>
    </p:spTree>
    <p:extLst>
      <p:ext uri="{BB962C8B-B14F-4D97-AF65-F5344CB8AC3E}">
        <p14:creationId xmlns:p14="http://schemas.microsoft.com/office/powerpoint/2010/main" val="1019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DE1F-45CB-7F89-3CB1-882DD5175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6887BDD-34E5-D9E0-D6FA-AA853238F9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2657789" y="42547"/>
            <a:ext cx="6682856" cy="67507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EC9FA11-486C-EE1B-06B1-E7DAB63D82C0}"/>
              </a:ext>
            </a:extLst>
          </p:cNvPr>
          <p:cNvSpPr txBox="1">
            <a:spLocks/>
          </p:cNvSpPr>
          <p:nvPr/>
        </p:nvSpPr>
        <p:spPr>
          <a:xfrm>
            <a:off x="-673192" y="302187"/>
            <a:ext cx="5700973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Brandweer: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E20E33E-7B00-2E8F-6500-F7EFBB3FC825}"/>
              </a:ext>
            </a:extLst>
          </p:cNvPr>
          <p:cNvSpPr txBox="1">
            <a:spLocks/>
          </p:cNvSpPr>
          <p:nvPr/>
        </p:nvSpPr>
        <p:spPr>
          <a:xfrm>
            <a:off x="347266" y="3936819"/>
            <a:ext cx="4547419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dirty="0">
                <a:latin typeface="+mj-lt"/>
                <a:ea typeface="+mj-ea"/>
                <a:cs typeface="+mj-cs"/>
              </a:rPr>
              <a:t>Verwachting &gt;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C167127-7656-ACDE-C174-73382FDE8A23}"/>
              </a:ext>
            </a:extLst>
          </p:cNvPr>
          <p:cNvSpPr txBox="1">
            <a:spLocks/>
          </p:cNvSpPr>
          <p:nvPr/>
        </p:nvSpPr>
        <p:spPr>
          <a:xfrm>
            <a:off x="2638861" y="2406955"/>
            <a:ext cx="3373015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Taak &gt;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B7D42D-9572-BD57-09F2-8ABA6BFA4F26}"/>
              </a:ext>
            </a:extLst>
          </p:cNvPr>
          <p:cNvSpPr txBox="1">
            <a:spLocks/>
          </p:cNvSpPr>
          <p:nvPr/>
        </p:nvSpPr>
        <p:spPr>
          <a:xfrm>
            <a:off x="4953681" y="3936819"/>
            <a:ext cx="5526280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dirty="0">
                <a:latin typeface="+mj-lt"/>
                <a:ea typeface="+mj-ea"/>
                <a:cs typeface="+mj-cs"/>
              </a:rPr>
              <a:t>zelfredzaamheid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BDF5AFF-CC68-A4F2-9B17-A56F2A8F4914}"/>
              </a:ext>
            </a:extLst>
          </p:cNvPr>
          <p:cNvSpPr txBox="1">
            <a:spLocks/>
          </p:cNvSpPr>
          <p:nvPr/>
        </p:nvSpPr>
        <p:spPr>
          <a:xfrm>
            <a:off x="4904519" y="2410278"/>
            <a:ext cx="7438104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bestrijden restrisico’s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D7258D-6D7D-382D-B28E-0730FE6D6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6DA73-8891-BD4F-C4B0-042E2391A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C013BE8-EA4E-64CB-ECEB-25E163884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6412461-C9FA-A307-4198-DA45B8754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" y="1309045"/>
            <a:ext cx="3662314" cy="524676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95A915A-08A5-625D-1428-D3C541B7ADD2}"/>
              </a:ext>
            </a:extLst>
          </p:cNvPr>
          <p:cNvSpPr txBox="1">
            <a:spLocks/>
          </p:cNvSpPr>
          <p:nvPr/>
        </p:nvSpPr>
        <p:spPr>
          <a:xfrm>
            <a:off x="4016722" y="1145255"/>
            <a:ext cx="7560148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Verwachting hulpdiensten: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D42B2C-30EC-38AF-D808-2561E1C95F5A}"/>
              </a:ext>
            </a:extLst>
          </p:cNvPr>
          <p:cNvSpPr txBox="1"/>
          <p:nvPr/>
        </p:nvSpPr>
        <p:spPr>
          <a:xfrm>
            <a:off x="3942031" y="2549951"/>
            <a:ext cx="2157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Informatie :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8F0C9A-CFF3-3831-A888-4A790D045A28}"/>
              </a:ext>
            </a:extLst>
          </p:cNvPr>
          <p:cNvSpPr txBox="1"/>
          <p:nvPr/>
        </p:nvSpPr>
        <p:spPr>
          <a:xfrm>
            <a:off x="6020720" y="2546160"/>
            <a:ext cx="472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- Wat is er aan de hand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51130B2-D753-0A06-7358-4460EC44B9F2}"/>
              </a:ext>
            </a:extLst>
          </p:cNvPr>
          <p:cNvSpPr txBox="1"/>
          <p:nvPr/>
        </p:nvSpPr>
        <p:spPr>
          <a:xfrm>
            <a:off x="6020719" y="3142291"/>
            <a:ext cx="472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- Waar is het incident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B6B4EE1-F4EE-4904-21EE-CBEA3EE6BA5F}"/>
              </a:ext>
            </a:extLst>
          </p:cNvPr>
          <p:cNvSpPr txBox="1"/>
          <p:nvPr/>
        </p:nvSpPr>
        <p:spPr>
          <a:xfrm>
            <a:off x="6020719" y="3727066"/>
            <a:ext cx="565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- Slachtoffers/mensen in gevaar?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B0623E-2C07-8506-78DC-50DDD3350FBF}"/>
              </a:ext>
            </a:extLst>
          </p:cNvPr>
          <p:cNvSpPr txBox="1"/>
          <p:nvPr/>
        </p:nvSpPr>
        <p:spPr>
          <a:xfrm>
            <a:off x="3942031" y="5187696"/>
            <a:ext cx="398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Pand ontruimd?   En..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2F9D479-9051-1A8C-FE4A-22FD3E25F202}"/>
              </a:ext>
            </a:extLst>
          </p:cNvPr>
          <p:cNvSpPr txBox="1"/>
          <p:nvPr/>
        </p:nvSpPr>
        <p:spPr>
          <a:xfrm>
            <a:off x="3900499" y="4384217"/>
            <a:ext cx="819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Coördinator BHV beschikbaar met objectkennis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70C8C9B-52EB-7E31-F1A5-C7DCE2D8FF82}"/>
              </a:ext>
            </a:extLst>
          </p:cNvPr>
          <p:cNvSpPr txBox="1"/>
          <p:nvPr/>
        </p:nvSpPr>
        <p:spPr>
          <a:xfrm>
            <a:off x="3942031" y="5926095"/>
            <a:ext cx="726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Veiligheid (bv stilzetten molen).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CA74184-1DA3-A531-3C63-14A4BF6993BA}"/>
              </a:ext>
            </a:extLst>
          </p:cNvPr>
          <p:cNvSpPr txBox="1">
            <a:spLocks/>
          </p:cNvSpPr>
          <p:nvPr/>
        </p:nvSpPr>
        <p:spPr>
          <a:xfrm>
            <a:off x="-673192" y="302187"/>
            <a:ext cx="5700973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Brandweer: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92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6E4E-1D08-1CC2-71E4-C2AF33FB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83DE2926-9306-075D-E79D-41B2CDD1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63" y="2826380"/>
            <a:ext cx="3863737" cy="30529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DF251C6-7A19-6F40-F3B8-EC9E219E8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CE87D33-F782-AC03-D866-16360D494BF2}"/>
              </a:ext>
            </a:extLst>
          </p:cNvPr>
          <p:cNvSpPr txBox="1">
            <a:spLocks/>
          </p:cNvSpPr>
          <p:nvPr/>
        </p:nvSpPr>
        <p:spPr>
          <a:xfrm>
            <a:off x="-673192" y="302187"/>
            <a:ext cx="5700973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C2038C-5D20-7B30-7265-5FAE88D66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8" y="1542474"/>
            <a:ext cx="3417376" cy="394035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01C1D37-FB1E-E293-6BC3-67784EC1A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65" y="3644422"/>
            <a:ext cx="3914820" cy="295558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33160B-A498-E0E0-A9F1-F1200E43C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489" y="3900724"/>
            <a:ext cx="1968221" cy="295727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337D2D1-E054-57FC-2FE8-2AADC6C1289D}"/>
              </a:ext>
            </a:extLst>
          </p:cNvPr>
          <p:cNvSpPr txBox="1">
            <a:spLocks/>
          </p:cNvSpPr>
          <p:nvPr/>
        </p:nvSpPr>
        <p:spPr>
          <a:xfrm>
            <a:off x="4006736" y="978704"/>
            <a:ext cx="6097924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BHV trainingen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627FD50-A831-5350-B49C-9D1DAF94A9E3}"/>
              </a:ext>
            </a:extLst>
          </p:cNvPr>
          <p:cNvSpPr txBox="1">
            <a:spLocks/>
          </p:cNvSpPr>
          <p:nvPr/>
        </p:nvSpPr>
        <p:spPr>
          <a:xfrm>
            <a:off x="3918245" y="1769811"/>
            <a:ext cx="850543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Ontruimingsoe</a:t>
            </a:r>
            <a:r>
              <a:rPr lang="nl-NL" sz="5400" dirty="0" err="1">
                <a:latin typeface="+mj-lt"/>
                <a:ea typeface="+mj-ea"/>
                <a:cs typeface="+mj-cs"/>
              </a:rPr>
              <a:t>feningen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2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CE35A-43F5-FA34-AB4A-E5B6231D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E642433-8838-95E0-14FA-F9D37438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BFAFBC0-0C7B-E883-ABD7-0C22116C333E}"/>
              </a:ext>
            </a:extLst>
          </p:cNvPr>
          <p:cNvSpPr txBox="1">
            <a:spLocks/>
          </p:cNvSpPr>
          <p:nvPr/>
        </p:nvSpPr>
        <p:spPr>
          <a:xfrm>
            <a:off x="-751850" y="302187"/>
            <a:ext cx="5700973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846AAC0-27E4-AA54-2037-FAAEF0479C07}"/>
              </a:ext>
            </a:extLst>
          </p:cNvPr>
          <p:cNvSpPr txBox="1">
            <a:spLocks/>
          </p:cNvSpPr>
          <p:nvPr/>
        </p:nvSpPr>
        <p:spPr>
          <a:xfrm>
            <a:off x="1843282" y="1300664"/>
            <a:ext cx="850543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latin typeface="+mj-lt"/>
                <a:ea typeface="+mj-ea"/>
                <a:cs typeface="+mj-cs"/>
              </a:rPr>
              <a:t>Tip:</a:t>
            </a:r>
            <a:endParaRPr kumimoji="0" lang="nl-NL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91F035D-832E-D3B0-E87E-5A76EDA7644E}"/>
              </a:ext>
            </a:extLst>
          </p:cNvPr>
          <p:cNvSpPr txBox="1">
            <a:spLocks/>
          </p:cNvSpPr>
          <p:nvPr/>
        </p:nvSpPr>
        <p:spPr>
          <a:xfrm>
            <a:off x="1843282" y="2608112"/>
            <a:ext cx="850543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latin typeface="+mj-lt"/>
                <a:ea typeface="+mj-ea"/>
                <a:cs typeface="+mj-cs"/>
              </a:rPr>
              <a:t>Zoek samenwerking brandweer</a:t>
            </a:r>
            <a:endParaRPr kumimoji="0" lang="nl-NL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29D31B-A471-7E52-445D-9A354068E3C1}"/>
              </a:ext>
            </a:extLst>
          </p:cNvPr>
          <p:cNvSpPr txBox="1">
            <a:spLocks/>
          </p:cNvSpPr>
          <p:nvPr/>
        </p:nvSpPr>
        <p:spPr>
          <a:xfrm>
            <a:off x="1843282" y="3592148"/>
            <a:ext cx="850543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Ondersteuning professional.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70F49AC-A2D4-6E26-33E2-5C497656C1FE}"/>
              </a:ext>
            </a:extLst>
          </p:cNvPr>
          <p:cNvSpPr txBox="1">
            <a:spLocks/>
          </p:cNvSpPr>
          <p:nvPr/>
        </p:nvSpPr>
        <p:spPr>
          <a:xfrm>
            <a:off x="1843282" y="5132065"/>
            <a:ext cx="850543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(Franklin verteld straks over de oefening die we bij Korenmolen De Eendracht gehouden hebben.)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951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35764-6275-79F3-505B-41347F7AE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70D0D04-8B1A-F498-73FA-C8ADF29C2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91C3C70-A016-0082-D2B1-ADF40795E433}"/>
              </a:ext>
            </a:extLst>
          </p:cNvPr>
          <p:cNvSpPr txBox="1">
            <a:spLocks/>
          </p:cNvSpPr>
          <p:nvPr/>
        </p:nvSpPr>
        <p:spPr>
          <a:xfrm>
            <a:off x="-702688" y="302187"/>
            <a:ext cx="5700973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Tenslotte: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F8D54EC-C4D3-D3B5-7D3F-4BC16E7106F6}"/>
              </a:ext>
            </a:extLst>
          </p:cNvPr>
          <p:cNvSpPr txBox="1">
            <a:spLocks/>
          </p:cNvSpPr>
          <p:nvPr/>
        </p:nvSpPr>
        <p:spPr>
          <a:xfrm>
            <a:off x="1843282" y="1690776"/>
            <a:ext cx="850543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B0489E6-AEC4-4248-05BE-153C86D7BE4B}"/>
              </a:ext>
            </a:extLst>
          </p:cNvPr>
          <p:cNvSpPr txBox="1">
            <a:spLocks/>
          </p:cNvSpPr>
          <p:nvPr/>
        </p:nvSpPr>
        <p:spPr>
          <a:xfrm>
            <a:off x="724443" y="1695385"/>
            <a:ext cx="9739118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Gebruiker is volgens wetgever verplicht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CF4265-AD27-4306-6498-15175A4CDEE4}"/>
              </a:ext>
            </a:extLst>
          </p:cNvPr>
          <p:cNvSpPr txBox="1">
            <a:spLocks/>
          </p:cNvSpPr>
          <p:nvPr/>
        </p:nvSpPr>
        <p:spPr>
          <a:xfrm>
            <a:off x="724443" y="3081596"/>
            <a:ext cx="850543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Heeft u dit als gastheer geregeld?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B37714B-6EE8-D0C5-99AB-53B229C37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466" y="2579089"/>
            <a:ext cx="2315763" cy="377743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24213AF-7309-0765-11CD-24E3431C6753}"/>
              </a:ext>
            </a:extLst>
          </p:cNvPr>
          <p:cNvSpPr txBox="1">
            <a:spLocks/>
          </p:cNvSpPr>
          <p:nvPr/>
        </p:nvSpPr>
        <p:spPr>
          <a:xfrm>
            <a:off x="649658" y="4467808"/>
            <a:ext cx="9125645" cy="167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7500" dirty="0">
                <a:latin typeface="+mj-lt"/>
                <a:ea typeface="+mj-ea"/>
                <a:cs typeface="+mj-cs"/>
              </a:rPr>
              <a:t>Kan ik mijzelf na een incident zonder schuldgevoel aankijken in de spiegel</a:t>
            </a:r>
            <a:r>
              <a:rPr lang="nl-NL" sz="6000" dirty="0">
                <a:latin typeface="+mj-lt"/>
                <a:ea typeface="+mj-ea"/>
                <a:cs typeface="+mj-cs"/>
              </a:rPr>
              <a:t>?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876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4">
            <a:extLst>
              <a:ext uri="{FF2B5EF4-FFF2-40B4-BE49-F238E27FC236}">
                <a16:creationId xmlns:a16="http://schemas.microsoft.com/office/drawing/2014/main" id="{3CDE4ECF-98DC-E3FA-8FEB-2E5862CB11DD}"/>
              </a:ext>
            </a:extLst>
          </p:cNvPr>
          <p:cNvGrpSpPr>
            <a:grpSpLocks/>
          </p:cNvGrpSpPr>
          <p:nvPr/>
        </p:nvGrpSpPr>
        <p:grpSpPr bwMode="auto">
          <a:xfrm>
            <a:off x="4082903" y="146774"/>
            <a:ext cx="4464050" cy="5257800"/>
            <a:chOff x="1763713" y="1268413"/>
            <a:chExt cx="4464050" cy="5257800"/>
          </a:xfrm>
        </p:grpSpPr>
        <p:pic>
          <p:nvPicPr>
            <p:cNvPr id="6" name="Picture 4" descr="MMj01783130000[1]">
              <a:extLst>
                <a:ext uri="{FF2B5EF4-FFF2-40B4-BE49-F238E27FC236}">
                  <a16:creationId xmlns:a16="http://schemas.microsoft.com/office/drawing/2014/main" id="{4A37E4B6-4C50-6E23-19E3-2869C8CD61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41614">
              <a:off x="3779838" y="1268413"/>
              <a:ext cx="2447925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school[1]">
              <a:extLst>
                <a:ext uri="{FF2B5EF4-FFF2-40B4-BE49-F238E27FC236}">
                  <a16:creationId xmlns:a16="http://schemas.microsoft.com/office/drawing/2014/main" id="{0E125A22-351E-3639-8BD8-F16D2D47A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133600"/>
              <a:ext cx="3375025" cy="439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ndertitel 2">
            <a:extLst>
              <a:ext uri="{FF2B5EF4-FFF2-40B4-BE49-F238E27FC236}">
                <a16:creationId xmlns:a16="http://schemas.microsoft.com/office/drawing/2014/main" id="{2B738368-9683-7746-554F-1BD8BADA6518}"/>
              </a:ext>
            </a:extLst>
          </p:cNvPr>
          <p:cNvSpPr txBox="1">
            <a:spLocks/>
          </p:cNvSpPr>
          <p:nvPr/>
        </p:nvSpPr>
        <p:spPr>
          <a:xfrm>
            <a:off x="4390646" y="5404574"/>
            <a:ext cx="2571736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9200" u="sng" dirty="0">
                <a:latin typeface="+mj-lt"/>
              </a:rPr>
              <a:t>Vragen??</a:t>
            </a:r>
            <a:endParaRPr kumimoji="0" lang="nl-NL" sz="19200" b="0" i="0" u="sng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9800" baseline="0" dirty="0"/>
              <a:t>  </a:t>
            </a:r>
            <a:r>
              <a:rPr lang="nl-NL" sz="9800" dirty="0"/>
              <a:t> </a:t>
            </a:r>
            <a:endParaRPr kumimoji="0" lang="nl-NL" sz="9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FireSecure">
            <a:extLst>
              <a:ext uri="{FF2B5EF4-FFF2-40B4-BE49-F238E27FC236}">
                <a16:creationId xmlns:a16="http://schemas.microsoft.com/office/drawing/2014/main" id="{37C7852A-E5AE-C5A7-C283-5346B880B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5417" y="90239"/>
            <a:ext cx="1915835" cy="707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23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C5CF-CD7A-162C-3CD9-3F5C5F18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14F8153-9252-883F-36B2-6ADD269C2FA7}"/>
              </a:ext>
            </a:extLst>
          </p:cNvPr>
          <p:cNvSpPr txBox="1">
            <a:spLocks/>
          </p:cNvSpPr>
          <p:nvPr/>
        </p:nvSpPr>
        <p:spPr>
          <a:xfrm>
            <a:off x="1625559" y="28434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Belang van veiligheid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5D82710-F9D3-BDD0-6601-2A820B05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BBE53125-470E-80E2-6A3E-1F01A90ABBB1}"/>
              </a:ext>
            </a:extLst>
          </p:cNvPr>
          <p:cNvSpPr txBox="1">
            <a:spLocks/>
          </p:cNvSpPr>
          <p:nvPr/>
        </p:nvSpPr>
        <p:spPr>
          <a:xfrm>
            <a:off x="232913" y="1375936"/>
            <a:ext cx="2889850" cy="1203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Ongeval: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D1BD89-5B9A-3339-D903-557386DD7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76" y="2035794"/>
            <a:ext cx="3543847" cy="46819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6EF556B-3FCF-788B-6862-FFBA2FA74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00" y="5155606"/>
            <a:ext cx="6524625" cy="15621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E1A870-EEFE-4B1B-6789-3BBFE27FB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078" y="1119687"/>
            <a:ext cx="7886645" cy="54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35A8D-8648-3858-6221-32C0D4B81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6A402B7-3776-355F-2B9D-D4DE04B52D15}"/>
              </a:ext>
            </a:extLst>
          </p:cNvPr>
          <p:cNvSpPr txBox="1">
            <a:spLocks/>
          </p:cNvSpPr>
          <p:nvPr/>
        </p:nvSpPr>
        <p:spPr>
          <a:xfrm>
            <a:off x="1625559" y="28434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Belang van veiligheid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6CDAFCC-AC48-4953-51E6-879F8A56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073D968-980A-E1EB-4EE4-1AB2A5C83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" y="6178602"/>
            <a:ext cx="5393362" cy="64529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1BE7366-E79E-CF6F-51BC-586223CA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8649"/>
            <a:ext cx="5396945" cy="35499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3FD4675-D90E-1409-FC18-A2AB1B05C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46" y="1286735"/>
            <a:ext cx="5022519" cy="48216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633E07-021A-CDF7-A7B0-DC5B763F4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5825" y="3000217"/>
            <a:ext cx="5448300" cy="30956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AA4DD0-4BF1-B2F3-BF0D-ABE39B28F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880" y="6108353"/>
            <a:ext cx="5548070" cy="673514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0287DC45-59C6-2B71-BB4A-A03481B68544}"/>
              </a:ext>
            </a:extLst>
          </p:cNvPr>
          <p:cNvSpPr txBox="1">
            <a:spLocks/>
          </p:cNvSpPr>
          <p:nvPr/>
        </p:nvSpPr>
        <p:spPr>
          <a:xfrm>
            <a:off x="455569" y="1375936"/>
            <a:ext cx="2667193" cy="1203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Brand: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90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Afbeeldingsresultaat voor kantoorgebouw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D79604E8-F499-6BCC-8FA6-002A6E1E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16" y="2688642"/>
            <a:ext cx="5191250" cy="3562350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D654BD34-C7DB-DDC9-A227-3620B2C2D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63" y="3201826"/>
            <a:ext cx="1331236" cy="1656184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0D99BFDC-7031-FF23-61B1-737ECAE9A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374" y="4586972"/>
            <a:ext cx="1762813" cy="1416365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B6C6499B-F1F3-DEDE-A3C3-97BFBD5DA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081" y="3436068"/>
            <a:ext cx="1319793" cy="1548028"/>
          </a:xfrm>
          <a:prstGeom prst="rect">
            <a:avLst/>
          </a:prstGeom>
        </p:spPr>
      </p:pic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1679575" y="1180287"/>
            <a:ext cx="8424571" cy="928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nl-NL" dirty="0"/>
          </a:p>
          <a:p>
            <a:pPr marL="0" indent="0">
              <a:buNone/>
            </a:pPr>
            <a:r>
              <a:rPr lang="nl-NL" sz="3200" dirty="0"/>
              <a:t>Mate van brandveiligheid wordt </a:t>
            </a:r>
            <a:r>
              <a:rPr lang="nl-NL" sz="3200" dirty="0" err="1"/>
              <a:t>oa</a:t>
            </a:r>
            <a:r>
              <a:rPr lang="nl-NL" sz="3200" dirty="0"/>
              <a:t> bepaald door: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E282CB-D0D5-52C6-FEA9-B113BFF19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6D9DCD93-2DA2-8CE1-9817-8FA41F499964}"/>
              </a:ext>
            </a:extLst>
          </p:cNvPr>
          <p:cNvSpPr/>
          <p:nvPr/>
        </p:nvSpPr>
        <p:spPr>
          <a:xfrm>
            <a:off x="4961003" y="2830305"/>
            <a:ext cx="1718184" cy="3344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D2C3B9F-28C0-6721-A485-8807C746021B}"/>
              </a:ext>
            </a:extLst>
          </p:cNvPr>
          <p:cNvSpPr/>
          <p:nvPr/>
        </p:nvSpPr>
        <p:spPr>
          <a:xfrm rot="18037923">
            <a:off x="5915251" y="2241316"/>
            <a:ext cx="1718184" cy="334435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64CC524-9525-F6F1-3888-7A7495BF2548}"/>
              </a:ext>
            </a:extLst>
          </p:cNvPr>
          <p:cNvSpPr txBox="1">
            <a:spLocks/>
          </p:cNvSpPr>
          <p:nvPr/>
        </p:nvSpPr>
        <p:spPr>
          <a:xfrm>
            <a:off x="1625559" y="28434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Brandveiligheid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527" y="5340555"/>
            <a:ext cx="4425712" cy="1325563"/>
          </a:xfrm>
        </p:spPr>
        <p:txBody>
          <a:bodyPr>
            <a:normAutofit/>
          </a:bodyPr>
          <a:lstStyle/>
          <a:p>
            <a:r>
              <a:rPr lang="nl-NL" sz="3200" dirty="0"/>
              <a:t>Kenmerkenschema</a:t>
            </a:r>
          </a:p>
        </p:txBody>
      </p:sp>
    </p:spTree>
    <p:extLst>
      <p:ext uri="{BB962C8B-B14F-4D97-AF65-F5344CB8AC3E}">
        <p14:creationId xmlns:p14="http://schemas.microsoft.com/office/powerpoint/2010/main" val="8680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E6585-4C68-A82B-65BB-49E9ABD29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615C12E-2CD9-3FA7-1841-6DF5F1685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D90253B-ADB1-5EB7-E1A1-7BA7BA73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886" y="85725"/>
            <a:ext cx="5286375" cy="6772275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49DBE991-9B46-8FA5-BB93-5332802CC7EE}"/>
              </a:ext>
            </a:extLst>
          </p:cNvPr>
          <p:cNvSpPr txBox="1">
            <a:spLocks/>
          </p:cNvSpPr>
          <p:nvPr/>
        </p:nvSpPr>
        <p:spPr>
          <a:xfrm>
            <a:off x="1625559" y="28434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Brandveiligheid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9C2A20E-6DA1-B5A1-CE20-382BB5825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261" y="1398568"/>
            <a:ext cx="5327811" cy="3526555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4A88BEE4-83C9-9425-35F2-BADF1C8711D8}"/>
              </a:ext>
            </a:extLst>
          </p:cNvPr>
          <p:cNvSpPr txBox="1">
            <a:spLocks/>
          </p:cNvSpPr>
          <p:nvPr/>
        </p:nvSpPr>
        <p:spPr>
          <a:xfrm>
            <a:off x="6531693" y="5084085"/>
            <a:ext cx="624936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nl-NL" sz="6000" noProof="0" dirty="0">
                <a:latin typeface="+mj-lt"/>
                <a:ea typeface="+mj-ea"/>
                <a:cs typeface="+mj-cs"/>
              </a:rPr>
              <a:t>Brandstof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07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147A1-A2A1-BC96-F51C-187F8E1B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DAB551-F30C-8234-C48B-AE3B31E7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86" y="85725"/>
            <a:ext cx="5286375" cy="677227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4B7822B-F594-4800-B4F1-AE742D410C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0" y="0"/>
            <a:ext cx="12698460" cy="6864387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B3865351-20A7-11BB-B11F-6231FD3BCDE7}"/>
              </a:ext>
            </a:extLst>
          </p:cNvPr>
          <p:cNvSpPr txBox="1">
            <a:spLocks/>
          </p:cNvSpPr>
          <p:nvPr/>
        </p:nvSpPr>
        <p:spPr>
          <a:xfrm>
            <a:off x="6761072" y="5245604"/>
            <a:ext cx="624936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nl-NL" sz="6000" dirty="0">
                <a:latin typeface="+mj-lt"/>
                <a:ea typeface="+mj-ea"/>
                <a:cs typeface="+mj-cs"/>
              </a:rPr>
              <a:t>Schoorsteen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DA1194-0D9D-5FE2-F73E-57A1607CE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3A77926-FC70-889E-0703-2E54CECB5CD2}"/>
              </a:ext>
            </a:extLst>
          </p:cNvPr>
          <p:cNvSpPr txBox="1">
            <a:spLocks/>
          </p:cNvSpPr>
          <p:nvPr/>
        </p:nvSpPr>
        <p:spPr>
          <a:xfrm>
            <a:off x="1625559" y="28434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Brandveiligheid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8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587B4-54D5-826F-3E1C-F4FA9BD44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A092569-29CE-6585-622B-6A2E77FD70CC}"/>
              </a:ext>
            </a:extLst>
          </p:cNvPr>
          <p:cNvSpPr txBox="1">
            <a:spLocks/>
          </p:cNvSpPr>
          <p:nvPr/>
        </p:nvSpPr>
        <p:spPr>
          <a:xfrm>
            <a:off x="1032387" y="2083316"/>
            <a:ext cx="9311599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Veiligheid kun je voor een groot gedeelte regelen en trainen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84F4D6C-DC85-E004-35A2-F32B0364B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BD4F65-CF58-24D0-839C-25A4D8AD2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29" y="3534361"/>
            <a:ext cx="2965728" cy="29455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4603E0-EBE7-F2DE-5E57-C340F41D5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15" y="3572888"/>
            <a:ext cx="3401144" cy="28342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685EDD-0BEA-4356-22F9-72597E91F0A8}"/>
              </a:ext>
            </a:extLst>
          </p:cNvPr>
          <p:cNvSpPr txBox="1">
            <a:spLocks/>
          </p:cNvSpPr>
          <p:nvPr/>
        </p:nvSpPr>
        <p:spPr>
          <a:xfrm>
            <a:off x="1625559" y="284344"/>
            <a:ext cx="7772400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Veiligheid</a:t>
            </a: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686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98A6A-C5ED-2264-F82C-A272F986B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B4A445F-556E-9389-232E-9C39F41E452D}"/>
              </a:ext>
            </a:extLst>
          </p:cNvPr>
          <p:cNvSpPr txBox="1">
            <a:spLocks/>
          </p:cNvSpPr>
          <p:nvPr/>
        </p:nvSpPr>
        <p:spPr>
          <a:xfrm>
            <a:off x="197875" y="1003726"/>
            <a:ext cx="6379742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Hoe?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B681C8-EDF9-AFAC-E451-0635B95B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469FF3-B8D5-82C2-2A5A-92DBA553F86C}"/>
              </a:ext>
            </a:extLst>
          </p:cNvPr>
          <p:cNvSpPr txBox="1">
            <a:spLocks/>
          </p:cNvSpPr>
          <p:nvPr/>
        </p:nvSpPr>
        <p:spPr>
          <a:xfrm>
            <a:off x="2782489" y="2657888"/>
            <a:ext cx="624936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Procedures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51EEF55-8D2D-5BEF-BDC6-F612F106BF3E}"/>
              </a:ext>
            </a:extLst>
          </p:cNvPr>
          <p:cNvSpPr txBox="1">
            <a:spLocks/>
          </p:cNvSpPr>
          <p:nvPr/>
        </p:nvSpPr>
        <p:spPr>
          <a:xfrm>
            <a:off x="2782489" y="3685697"/>
            <a:ext cx="6249366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nl-NL" sz="6000" dirty="0">
                <a:latin typeface="+mj-lt"/>
                <a:ea typeface="+mj-ea"/>
                <a:cs typeface="+mj-cs"/>
              </a:rPr>
              <a:t>Middelen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C9CE39A-411A-0494-7E49-0F4B8B3F2B62}"/>
              </a:ext>
            </a:extLst>
          </p:cNvPr>
          <p:cNvSpPr txBox="1">
            <a:spLocks/>
          </p:cNvSpPr>
          <p:nvPr/>
        </p:nvSpPr>
        <p:spPr>
          <a:xfrm>
            <a:off x="2782488" y="4846122"/>
            <a:ext cx="6697941" cy="129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nl-NL" sz="6000" dirty="0">
                <a:latin typeface="+mj-lt"/>
                <a:ea typeface="+mj-ea"/>
                <a:cs typeface="+mj-cs"/>
              </a:rPr>
              <a:t>Training / oefening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79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7FF68DF-5877-9B83-0760-4316D58A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923925"/>
            <a:ext cx="8248650" cy="501015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6B6E902-54C6-714B-1275-7BE0BDFCE2CC}"/>
              </a:ext>
            </a:extLst>
          </p:cNvPr>
          <p:cNvSpPr txBox="1">
            <a:spLocks/>
          </p:cNvSpPr>
          <p:nvPr/>
        </p:nvSpPr>
        <p:spPr>
          <a:xfrm>
            <a:off x="-187967" y="302187"/>
            <a:ext cx="5790859" cy="14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Procedures…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E399B74-64EA-37E9-60A7-BC4420716C72}"/>
              </a:ext>
            </a:extLst>
          </p:cNvPr>
          <p:cNvSpPr txBox="1">
            <a:spLocks/>
          </p:cNvSpPr>
          <p:nvPr/>
        </p:nvSpPr>
        <p:spPr>
          <a:xfrm>
            <a:off x="4986067" y="5456226"/>
            <a:ext cx="6832121" cy="979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dirty="0">
                <a:latin typeface="+mj-lt"/>
                <a:ea typeface="+mj-ea"/>
                <a:cs typeface="+mj-cs"/>
              </a:rPr>
              <a:t>… wees voorbereid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472D9C-6F30-FE10-1EFF-88A6EEEC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615" y="140294"/>
            <a:ext cx="2910510" cy="9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225</Words>
  <Application>Microsoft Office PowerPoint</Application>
  <PresentationFormat>Breedbeeld</PresentationFormat>
  <Paragraphs>68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Kenmerkenschema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Kerkhof, Rinus van den</dc:creator>
  <cp:lastModifiedBy>Kerkhof, Rinus van den</cp:lastModifiedBy>
  <cp:revision>24</cp:revision>
  <dcterms:created xsi:type="dcterms:W3CDTF">2024-12-27T07:39:12Z</dcterms:created>
  <dcterms:modified xsi:type="dcterms:W3CDTF">2025-09-15T11:06:55Z</dcterms:modified>
</cp:coreProperties>
</file>