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8C_49117FFB.xml" ContentType="application/vnd.ms-powerpoint.comments+xml"/>
  <Override PartName="/ppt/comments/modernComment_1C2_4B77B040.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85" r:id="rId2"/>
    <p:sldMasterId id="2147483704" r:id="rId3"/>
    <p:sldMasterId id="2147483723" r:id="rId4"/>
    <p:sldMasterId id="2147483735" r:id="rId5"/>
    <p:sldMasterId id="2147483747" r:id="rId6"/>
    <p:sldMasterId id="2147483759" r:id="rId7"/>
    <p:sldMasterId id="2147483771" r:id="rId8"/>
  </p:sldMasterIdLst>
  <p:notesMasterIdLst>
    <p:notesMasterId r:id="rId110"/>
  </p:notesMasterIdLst>
  <p:sldIdLst>
    <p:sldId id="636" r:id="rId9"/>
    <p:sldId id="260" r:id="rId10"/>
    <p:sldId id="8022" r:id="rId11"/>
    <p:sldId id="8023" r:id="rId12"/>
    <p:sldId id="264" r:id="rId13"/>
    <p:sldId id="379" r:id="rId14"/>
    <p:sldId id="385" r:id="rId15"/>
    <p:sldId id="406" r:id="rId16"/>
    <p:sldId id="418" r:id="rId17"/>
    <p:sldId id="432" r:id="rId18"/>
    <p:sldId id="433" r:id="rId19"/>
    <p:sldId id="395" r:id="rId20"/>
    <p:sldId id="424" r:id="rId21"/>
    <p:sldId id="426" r:id="rId22"/>
    <p:sldId id="400" r:id="rId23"/>
    <p:sldId id="425" r:id="rId24"/>
    <p:sldId id="421" r:id="rId25"/>
    <p:sldId id="434" r:id="rId26"/>
    <p:sldId id="428" r:id="rId27"/>
    <p:sldId id="427" r:id="rId28"/>
    <p:sldId id="435" r:id="rId29"/>
    <p:sldId id="429" r:id="rId30"/>
    <p:sldId id="507" r:id="rId31"/>
    <p:sldId id="408" r:id="rId32"/>
    <p:sldId id="430" r:id="rId33"/>
    <p:sldId id="8025" r:id="rId34"/>
    <p:sldId id="438" r:id="rId35"/>
    <p:sldId id="437" r:id="rId36"/>
    <p:sldId id="338" r:id="rId37"/>
    <p:sldId id="8026" r:id="rId38"/>
    <p:sldId id="8027" r:id="rId39"/>
    <p:sldId id="8028" r:id="rId40"/>
    <p:sldId id="8029" r:id="rId41"/>
    <p:sldId id="8030" r:id="rId42"/>
    <p:sldId id="8031" r:id="rId43"/>
    <p:sldId id="503" r:id="rId44"/>
    <p:sldId id="504" r:id="rId45"/>
    <p:sldId id="506" r:id="rId46"/>
    <p:sldId id="505" r:id="rId47"/>
    <p:sldId id="416" r:id="rId48"/>
    <p:sldId id="8032" r:id="rId49"/>
    <p:sldId id="436" r:id="rId50"/>
    <p:sldId id="663" r:id="rId51"/>
    <p:sldId id="339" r:id="rId52"/>
    <p:sldId id="458" r:id="rId53"/>
    <p:sldId id="686" r:id="rId54"/>
    <p:sldId id="461" r:id="rId55"/>
    <p:sldId id="563" r:id="rId56"/>
    <p:sldId id="565" r:id="rId57"/>
    <p:sldId id="573" r:id="rId58"/>
    <p:sldId id="665" r:id="rId59"/>
    <p:sldId id="581" r:id="rId60"/>
    <p:sldId id="582" r:id="rId61"/>
    <p:sldId id="632" r:id="rId62"/>
    <p:sldId id="683" r:id="rId63"/>
    <p:sldId id="684" r:id="rId64"/>
    <p:sldId id="687" r:id="rId65"/>
    <p:sldId id="677" r:id="rId66"/>
    <p:sldId id="680" r:id="rId67"/>
    <p:sldId id="681" r:id="rId68"/>
    <p:sldId id="688" r:id="rId69"/>
    <p:sldId id="685" r:id="rId70"/>
    <p:sldId id="682" r:id="rId71"/>
    <p:sldId id="672" r:id="rId72"/>
    <p:sldId id="678" r:id="rId73"/>
    <p:sldId id="679" r:id="rId74"/>
    <p:sldId id="690" r:id="rId75"/>
    <p:sldId id="691" r:id="rId76"/>
    <p:sldId id="662" r:id="rId77"/>
    <p:sldId id="673" r:id="rId78"/>
    <p:sldId id="695" r:id="rId79"/>
    <p:sldId id="667" r:id="rId80"/>
    <p:sldId id="666" r:id="rId81"/>
    <p:sldId id="669" r:id="rId82"/>
    <p:sldId id="671" r:id="rId83"/>
    <p:sldId id="670" r:id="rId84"/>
    <p:sldId id="692" r:id="rId85"/>
    <p:sldId id="674" r:id="rId86"/>
    <p:sldId id="675" r:id="rId87"/>
    <p:sldId id="694" r:id="rId88"/>
    <p:sldId id="668" r:id="rId89"/>
    <p:sldId id="693" r:id="rId90"/>
    <p:sldId id="8024" r:id="rId91"/>
    <p:sldId id="431" r:id="rId92"/>
    <p:sldId id="454" r:id="rId93"/>
    <p:sldId id="444" r:id="rId94"/>
    <p:sldId id="396" r:id="rId95"/>
    <p:sldId id="443" r:id="rId96"/>
    <p:sldId id="445" r:id="rId97"/>
    <p:sldId id="397" r:id="rId98"/>
    <p:sldId id="440" r:id="rId99"/>
    <p:sldId id="441" r:id="rId100"/>
    <p:sldId id="442" r:id="rId101"/>
    <p:sldId id="448" r:id="rId102"/>
    <p:sldId id="449" r:id="rId103"/>
    <p:sldId id="447" r:id="rId104"/>
    <p:sldId id="451" r:id="rId105"/>
    <p:sldId id="450" r:id="rId106"/>
    <p:sldId id="453" r:id="rId107"/>
    <p:sldId id="265" r:id="rId108"/>
    <p:sldId id="472" r:id="rId10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eu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211"/>
    <a:srgbClr val="FFC6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4660"/>
  </p:normalViewPr>
  <p:slideViewPr>
    <p:cSldViewPr>
      <p:cViewPr varScale="1">
        <p:scale>
          <a:sx n="70" d="100"/>
          <a:sy n="70" d="100"/>
        </p:scale>
        <p:origin x="464"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viewProps" Target="viewProps.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theme" Target="theme/theme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notesMaster" Target="notesMasters/notesMaster1.xml"/><Relationship Id="rId115" Type="http://schemas.microsoft.com/office/2018/10/relationships/authors" Target="author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presProps" Target="presProps.xml"/></Relationships>
</file>

<file path=ppt/comments/modernComment_18C_49117FFB.xml><?xml version="1.0" encoding="utf-8"?>
<p188:cmLst xmlns:a="http://schemas.openxmlformats.org/drawingml/2006/main" xmlns:r="http://schemas.openxmlformats.org/officeDocument/2006/relationships" xmlns:p188="http://schemas.microsoft.com/office/powerpoint/2018/8/main">
  <p188:cm id="{3B1D30EB-A414-4BC8-B317-60ECAB239F22}" authorId="{00000000-0000-0000-0000-000000000000}" created="2025-08-14T14:23:22.520">
    <ac:deMkLst xmlns:ac="http://schemas.microsoft.com/office/drawing/2013/main/command">
      <pc:docMk xmlns:pc="http://schemas.microsoft.com/office/powerpoint/2013/main/command"/>
      <pc:sldMk xmlns:pc="http://schemas.microsoft.com/office/powerpoint/2013/main/command" cId="1225883643" sldId="396"/>
      <ac:picMk id="6" creationId="{C3EA66A4-4312-E3DE-D0C8-D47FFCD83904}"/>
    </ac:deMkLst>
    <p188:txBody>
      <a:bodyPr/>
      <a:lstStyle/>
      <a:p>
        <a:r>
          <a:rPr lang="nl-NL"/>
          <a:t>Jorwert, Friesland - Hoe God verdween uit Jorwerd (Geer Mak)</a:t>
        </a:r>
      </a:p>
    </p188:txBody>
    <p188:extLst>
      <p:ext xmlns:p="http://schemas.openxmlformats.org/presentationml/2006/main" uri="{5BB2D875-25FF-4072-B9AC-8F64D62656EB}">
        <p228:taskDetails xmlns:p228="http://schemas.microsoft.com/office/powerpoint/2022/08/main">
          <p228:history/>
        </p228:taskDetails>
      </p:ext>
    </p188:extLst>
  </p188:cm>
  <p188:cm id="{017BDAFB-E5B1-402C-9F7A-D801019A0089}" authorId="{00000000-0000-0000-0000-000000000000}" created="2025-08-14T14:23:38.683">
    <ac:deMkLst xmlns:ac="http://schemas.microsoft.com/office/drawing/2013/main/command">
      <pc:docMk xmlns:pc="http://schemas.microsoft.com/office/powerpoint/2013/main/command"/>
      <pc:sldMk xmlns:pc="http://schemas.microsoft.com/office/powerpoint/2013/main/command" cId="1225883643" sldId="396"/>
      <ac:picMk id="8" creationId="{1FA642B1-B981-7380-76AE-DB60AECCB629}"/>
    </ac:deMkLst>
    <p188:txBody>
      <a:bodyPr/>
      <a:lstStyle/>
      <a:p>
        <a:r>
          <a:rPr lang="nl-NL"/>
          <a:t>Grootschermer, Noord-Holland</a:t>
        </a:r>
      </a:p>
    </p188:txBody>
    <p188:extLst>
      <p:ext xmlns:p="http://schemas.openxmlformats.org/presentationml/2006/main" uri="{5BB2D875-25FF-4072-B9AC-8F64D62656EB}">
        <p228:taskDetails xmlns:p228="http://schemas.microsoft.com/office/powerpoint/2022/08/main">
          <p228:history/>
        </p228:taskDetails>
      </p:ext>
    </p188:extLst>
  </p188:cm>
  <p188:cm id="{EE6553AB-CFCF-4937-B6AA-8AFD0EF74E62}" authorId="{00000000-0000-0000-0000-000000000000}" created="2025-08-14T14:23:54.204">
    <ac:deMkLst xmlns:ac="http://schemas.microsoft.com/office/drawing/2013/main/command">
      <pc:docMk xmlns:pc="http://schemas.microsoft.com/office/powerpoint/2013/main/command"/>
      <pc:sldMk xmlns:pc="http://schemas.microsoft.com/office/powerpoint/2013/main/command" cId="1225883643" sldId="396"/>
      <ac:picMk id="11" creationId="{1165C0AF-881B-3CB2-478D-3938B3BF7248}"/>
    </ac:deMkLst>
    <p188:txBody>
      <a:bodyPr/>
      <a:lstStyle/>
      <a:p>
        <a:r>
          <a:rPr lang="nl-NL"/>
          <a:t>West Maas en Waal</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comments/modernComment_1C2_4B77B040.xml><?xml version="1.0" encoding="utf-8"?>
<p188:cmLst xmlns:a="http://schemas.openxmlformats.org/drawingml/2006/main" xmlns:r="http://schemas.openxmlformats.org/officeDocument/2006/relationships" xmlns:p188="http://schemas.microsoft.com/office/powerpoint/2018/8/main">
  <p188:cm id="{DB0A7437-0279-489B-8A47-713A6FBBB36F}" authorId="{00000000-0000-0000-0000-000000000000}" created="2026-06-21T08:49:21.140">
    <ac:deMkLst xmlns:ac="http://schemas.microsoft.com/office/drawing/2013/main/command">
      <pc:docMk xmlns:pc="http://schemas.microsoft.com/office/powerpoint/2013/main/command"/>
      <pc:sldMk xmlns:pc="http://schemas.microsoft.com/office/powerpoint/2013/main/command" cId="1266135104" sldId="450"/>
      <ac:picMk id="7" creationId="{3510679D-1150-DB07-9384-E4692410C169}"/>
    </ac:deMkLst>
    <p188:txBody>
      <a:bodyPr/>
      <a:lstStyle/>
      <a:p>
        <a:r>
          <a:rPr lang="nl-NL"/>
          <a:t>Aanstippen typische knelpunten in dit soort archiefonderzoek. Wanneer locatie niet goed kan worden vastgesteld in eerste instantie. Namen van weteringen e.d. kan worden teruggevonden maar topografie lijkt niet overeen te komen. Archiefmedewerkers kunnen soms hulp bieden. Valkuil is hier te veel tijd en aandacht aan kwijt zijn.</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DAA73A-B44A-4FFF-B303-EA812F4FE784}" type="datetimeFigureOut">
              <a:rPr lang="nl-NL" smtClean="0"/>
              <a:t>22-6-2026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2F0688-9ECF-4E70-B590-031906CEFB37}" type="slidenum">
              <a:rPr lang="nl-NL" smtClean="0"/>
              <a:t>‹nr.›</a:t>
            </a:fld>
            <a:endParaRPr lang="nl-NL"/>
          </a:p>
        </p:txBody>
      </p:sp>
    </p:spTree>
    <p:extLst>
      <p:ext uri="{BB962C8B-B14F-4D97-AF65-F5344CB8AC3E}">
        <p14:creationId xmlns:p14="http://schemas.microsoft.com/office/powerpoint/2010/main" val="1771368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D2F0688-9ECF-4E70-B590-031906CEFB37}" type="slidenum">
              <a:rPr lang="nl-NL" smtClean="0"/>
              <a:t>1</a:t>
            </a:fld>
            <a:endParaRPr lang="nl-NL"/>
          </a:p>
        </p:txBody>
      </p:sp>
    </p:spTree>
    <p:extLst>
      <p:ext uri="{BB962C8B-B14F-4D97-AF65-F5344CB8AC3E}">
        <p14:creationId xmlns:p14="http://schemas.microsoft.com/office/powerpoint/2010/main" val="2481828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24CABBA6-D404-D3EC-575E-57DC0638E92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rgbClr val="993366"/>
                </a:solidFill>
                <a:latin typeface="Arial" panose="020B0604020202020204" pitchFamily="34" charset="0"/>
                <a:ea typeface="ＭＳ Ｐゴシック" panose="020B0600070205080204" pitchFamily="34" charset="-128"/>
              </a:defRPr>
            </a:lvl1pPr>
            <a:lvl2pPr marL="742950" indent="-285750">
              <a:defRPr sz="4400" b="1">
                <a:solidFill>
                  <a:srgbClr val="993366"/>
                </a:solidFill>
                <a:latin typeface="Arial" panose="020B0604020202020204" pitchFamily="34" charset="0"/>
                <a:ea typeface="ＭＳ Ｐゴシック" panose="020B0600070205080204" pitchFamily="34" charset="-128"/>
              </a:defRPr>
            </a:lvl2pPr>
            <a:lvl3pPr marL="1143000" indent="-228600">
              <a:defRPr sz="4400" b="1">
                <a:solidFill>
                  <a:srgbClr val="993366"/>
                </a:solidFill>
                <a:latin typeface="Arial" panose="020B0604020202020204" pitchFamily="34" charset="0"/>
                <a:ea typeface="ＭＳ Ｐゴシック" panose="020B0600070205080204" pitchFamily="34" charset="-128"/>
              </a:defRPr>
            </a:lvl3pPr>
            <a:lvl4pPr marL="1600200" indent="-228600">
              <a:defRPr sz="4400" b="1">
                <a:solidFill>
                  <a:srgbClr val="993366"/>
                </a:solidFill>
                <a:latin typeface="Arial" panose="020B0604020202020204" pitchFamily="34" charset="0"/>
                <a:ea typeface="ＭＳ Ｐゴシック" panose="020B0600070205080204" pitchFamily="34" charset="-128"/>
              </a:defRPr>
            </a:lvl4pPr>
            <a:lvl5pPr marL="2057400" indent="-228600">
              <a:defRPr sz="4400" b="1">
                <a:solidFill>
                  <a:srgbClr val="993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b="1">
                <a:solidFill>
                  <a:srgbClr val="993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b="1">
                <a:solidFill>
                  <a:srgbClr val="993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b="1">
                <a:solidFill>
                  <a:srgbClr val="993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b="1">
                <a:solidFill>
                  <a:srgbClr val="993366"/>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CF517F5-2B20-411E-907F-2AA999ABE5D8}"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459" name="Rectangle 2">
            <a:extLst>
              <a:ext uri="{FF2B5EF4-FFF2-40B4-BE49-F238E27FC236}">
                <a16:creationId xmlns:a16="http://schemas.microsoft.com/office/drawing/2014/main" id="{B88DAAC8-3670-4729-D370-D4820E7CC2B3}"/>
              </a:ext>
            </a:extLst>
          </p:cNvPr>
          <p:cNvSpPr>
            <a:spLocks noGrp="1" noRot="1" noChangeAspect="1" noChangeArrowheads="1" noTextEdit="1"/>
          </p:cNvSpPr>
          <p:nvPr>
            <p:ph type="sldImg"/>
          </p:nvPr>
        </p:nvSpPr>
        <p:spPr>
          <a:xfrm>
            <a:off x="685800" y="1143000"/>
            <a:ext cx="5486400" cy="3086100"/>
          </a:xfrm>
          <a:ln/>
        </p:spPr>
      </p:sp>
      <p:sp>
        <p:nvSpPr>
          <p:cNvPr id="19460" name="Rectangle 3">
            <a:extLst>
              <a:ext uri="{FF2B5EF4-FFF2-40B4-BE49-F238E27FC236}">
                <a16:creationId xmlns:a16="http://schemas.microsoft.com/office/drawing/2014/main" id="{DBA530AF-FA89-0AF9-6070-17A63A70FE2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tLang="nl-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jdelijke aanduiding voor dia-afbeelding 1">
            <a:extLst>
              <a:ext uri="{FF2B5EF4-FFF2-40B4-BE49-F238E27FC236}">
                <a16:creationId xmlns:a16="http://schemas.microsoft.com/office/drawing/2014/main" id="{8857A9BE-A956-DE3C-9065-428509EFC4C2}"/>
              </a:ext>
            </a:extLst>
          </p:cNvPr>
          <p:cNvSpPr>
            <a:spLocks noGrp="1" noRot="1" noChangeAspect="1" noChangeArrowheads="1" noTextEdit="1"/>
          </p:cNvSpPr>
          <p:nvPr>
            <p:ph type="sldImg"/>
          </p:nvPr>
        </p:nvSpPr>
        <p:spPr>
          <a:xfrm>
            <a:off x="685800" y="1143000"/>
            <a:ext cx="5486400" cy="3086100"/>
          </a:xfrm>
          <a:ln/>
        </p:spPr>
      </p:sp>
      <p:sp>
        <p:nvSpPr>
          <p:cNvPr id="22531" name="Tijdelijke aanduiding voor notities 2">
            <a:extLst>
              <a:ext uri="{FF2B5EF4-FFF2-40B4-BE49-F238E27FC236}">
                <a16:creationId xmlns:a16="http://schemas.microsoft.com/office/drawing/2014/main" id="{88C887E6-D551-6A5F-AAA8-910E2F6A234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a:p>
        </p:txBody>
      </p:sp>
      <p:sp>
        <p:nvSpPr>
          <p:cNvPr id="22532" name="Tijdelijke aanduiding voor dianummer 3">
            <a:extLst>
              <a:ext uri="{FF2B5EF4-FFF2-40B4-BE49-F238E27FC236}">
                <a16:creationId xmlns:a16="http://schemas.microsoft.com/office/drawing/2014/main" id="{FFCFD312-3938-760F-5721-2933356896B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rgbClr val="993366"/>
                </a:solidFill>
                <a:latin typeface="Arial" panose="020B0604020202020204" pitchFamily="34" charset="0"/>
                <a:ea typeface="ＭＳ Ｐゴシック" panose="020B0600070205080204" pitchFamily="34" charset="-128"/>
              </a:defRPr>
            </a:lvl1pPr>
            <a:lvl2pPr marL="742950" indent="-285750">
              <a:defRPr sz="4400" b="1">
                <a:solidFill>
                  <a:srgbClr val="993366"/>
                </a:solidFill>
                <a:latin typeface="Arial" panose="020B0604020202020204" pitchFamily="34" charset="0"/>
                <a:ea typeface="ＭＳ Ｐゴシック" panose="020B0600070205080204" pitchFamily="34" charset="-128"/>
              </a:defRPr>
            </a:lvl2pPr>
            <a:lvl3pPr marL="1143000" indent="-228600">
              <a:defRPr sz="4400" b="1">
                <a:solidFill>
                  <a:srgbClr val="993366"/>
                </a:solidFill>
                <a:latin typeface="Arial" panose="020B0604020202020204" pitchFamily="34" charset="0"/>
                <a:ea typeface="ＭＳ Ｐゴシック" panose="020B0600070205080204" pitchFamily="34" charset="-128"/>
              </a:defRPr>
            </a:lvl3pPr>
            <a:lvl4pPr marL="1600200" indent="-228600">
              <a:defRPr sz="4400" b="1">
                <a:solidFill>
                  <a:srgbClr val="993366"/>
                </a:solidFill>
                <a:latin typeface="Arial" panose="020B0604020202020204" pitchFamily="34" charset="0"/>
                <a:ea typeface="ＭＳ Ｐゴシック" panose="020B0600070205080204" pitchFamily="34" charset="-128"/>
              </a:defRPr>
            </a:lvl4pPr>
            <a:lvl5pPr marL="2057400" indent="-228600">
              <a:defRPr sz="4400" b="1">
                <a:solidFill>
                  <a:srgbClr val="993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b="1">
                <a:solidFill>
                  <a:srgbClr val="993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b="1">
                <a:solidFill>
                  <a:srgbClr val="993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b="1">
                <a:solidFill>
                  <a:srgbClr val="993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b="1">
                <a:solidFill>
                  <a:srgbClr val="993366"/>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880E83-BA9D-4969-A6D1-A741C0DD02ED}" type="slidenum">
              <a:rPr kumimoji="0" lang="nl-NL" altLang="en-US" sz="1200" b="1" i="0" u="none" strike="noStrike" kern="1200" cap="none" spc="0" normalizeH="0" baseline="0" noProof="0" smtClean="0">
                <a:ln>
                  <a:noFill/>
                </a:ln>
                <a:solidFill>
                  <a:srgbClr val="993366"/>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nl-NL" altLang="en-US" sz="1200" b="1" i="0" u="none" strike="noStrike" kern="1200" cap="none" spc="0" normalizeH="0" baseline="0" noProof="0">
              <a:ln>
                <a:noFill/>
              </a:ln>
              <a:solidFill>
                <a:srgbClr val="993366"/>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5C5D23EE-0ADF-30E7-D3BB-B258FB74C70D}"/>
              </a:ext>
            </a:extLst>
          </p:cNvPr>
          <p:cNvSpPr>
            <a:spLocks noGrp="1" noRot="1" noChangeAspect="1" noChangeArrowheads="1" noTextEdit="1"/>
          </p:cNvSpPr>
          <p:nvPr>
            <p:ph type="sldImg"/>
          </p:nvPr>
        </p:nvSpPr>
        <p:spPr>
          <a:xfrm>
            <a:off x="685800" y="1143000"/>
            <a:ext cx="5486400" cy="3086100"/>
          </a:xfrm>
          <a:ln/>
        </p:spPr>
      </p:sp>
      <p:sp>
        <p:nvSpPr>
          <p:cNvPr id="51203" name="Rectangle 3">
            <a:extLst>
              <a:ext uri="{FF2B5EF4-FFF2-40B4-BE49-F238E27FC236}">
                <a16:creationId xmlns:a16="http://schemas.microsoft.com/office/drawing/2014/main" id="{FCCBDEBB-6AD6-E3ED-17D4-1E4B3472657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B511B76B-3881-D556-0DD9-67E2E98A8944}"/>
              </a:ext>
            </a:extLst>
          </p:cNvPr>
          <p:cNvSpPr>
            <a:spLocks noGrp="1" noRot="1" noChangeAspect="1" noChangeArrowheads="1" noTextEdit="1"/>
          </p:cNvSpPr>
          <p:nvPr>
            <p:ph type="sldImg"/>
          </p:nvPr>
        </p:nvSpPr>
        <p:spPr>
          <a:xfrm>
            <a:off x="685800" y="1143000"/>
            <a:ext cx="5486400" cy="3086100"/>
          </a:xfrm>
          <a:ln/>
        </p:spPr>
      </p:sp>
      <p:sp>
        <p:nvSpPr>
          <p:cNvPr id="53251" name="Rectangle 3">
            <a:extLst>
              <a:ext uri="{FF2B5EF4-FFF2-40B4-BE49-F238E27FC236}">
                <a16:creationId xmlns:a16="http://schemas.microsoft.com/office/drawing/2014/main" id="{493C8F23-1F75-0475-8094-31708316229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8938A2B6-17DA-CDFA-E6EC-7DE76BB9789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rgbClr val="993366"/>
                </a:solidFill>
                <a:latin typeface="Arial" panose="020B0604020202020204" pitchFamily="34" charset="0"/>
                <a:ea typeface="ＭＳ Ｐゴシック" panose="020B0600070205080204" pitchFamily="34" charset="-128"/>
              </a:defRPr>
            </a:lvl1pPr>
            <a:lvl2pPr marL="742950" indent="-285750">
              <a:defRPr sz="4400" b="1">
                <a:solidFill>
                  <a:srgbClr val="993366"/>
                </a:solidFill>
                <a:latin typeface="Arial" panose="020B0604020202020204" pitchFamily="34" charset="0"/>
                <a:ea typeface="ＭＳ Ｐゴシック" panose="020B0600070205080204" pitchFamily="34" charset="-128"/>
              </a:defRPr>
            </a:lvl2pPr>
            <a:lvl3pPr marL="1143000" indent="-228600">
              <a:defRPr sz="4400" b="1">
                <a:solidFill>
                  <a:srgbClr val="993366"/>
                </a:solidFill>
                <a:latin typeface="Arial" panose="020B0604020202020204" pitchFamily="34" charset="0"/>
                <a:ea typeface="ＭＳ Ｐゴシック" panose="020B0600070205080204" pitchFamily="34" charset="-128"/>
              </a:defRPr>
            </a:lvl3pPr>
            <a:lvl4pPr marL="1600200" indent="-228600">
              <a:defRPr sz="4400" b="1">
                <a:solidFill>
                  <a:srgbClr val="993366"/>
                </a:solidFill>
                <a:latin typeface="Arial" panose="020B0604020202020204" pitchFamily="34" charset="0"/>
                <a:ea typeface="ＭＳ Ｐゴシック" panose="020B0600070205080204" pitchFamily="34" charset="-128"/>
              </a:defRPr>
            </a:lvl4pPr>
            <a:lvl5pPr marL="2057400" indent="-228600">
              <a:defRPr sz="4400" b="1">
                <a:solidFill>
                  <a:srgbClr val="99336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b="1">
                <a:solidFill>
                  <a:srgbClr val="99336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b="1">
                <a:solidFill>
                  <a:srgbClr val="99336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b="1">
                <a:solidFill>
                  <a:srgbClr val="99336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b="1">
                <a:solidFill>
                  <a:srgbClr val="993366"/>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B34D354-41A7-4739-B82B-7DD68C3533DF}" type="slidenum">
              <a:rPr kumimoji="0" lang="en-US" alt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9395" name="Rectangle 2">
            <a:extLst>
              <a:ext uri="{FF2B5EF4-FFF2-40B4-BE49-F238E27FC236}">
                <a16:creationId xmlns:a16="http://schemas.microsoft.com/office/drawing/2014/main" id="{FA12C2B8-0EE0-3786-7BFF-A2B3A54C6BC8}"/>
              </a:ext>
            </a:extLst>
          </p:cNvPr>
          <p:cNvSpPr>
            <a:spLocks noGrp="1" noRot="1" noChangeAspect="1" noChangeArrowheads="1" noTextEdit="1"/>
          </p:cNvSpPr>
          <p:nvPr>
            <p:ph type="sldImg"/>
          </p:nvPr>
        </p:nvSpPr>
        <p:spPr>
          <a:xfrm>
            <a:off x="685800" y="1143000"/>
            <a:ext cx="5486400" cy="3086100"/>
          </a:xfrm>
          <a:ln/>
        </p:spPr>
      </p:sp>
      <p:sp>
        <p:nvSpPr>
          <p:cNvPr id="59396" name="Rectangle 3">
            <a:extLst>
              <a:ext uri="{FF2B5EF4-FFF2-40B4-BE49-F238E27FC236}">
                <a16:creationId xmlns:a16="http://schemas.microsoft.com/office/drawing/2014/main" id="{EAD72A84-72A5-4D0F-BF14-CA250502A72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tLang="nl-N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2F0688-9ECF-4E70-B590-031906CEFB3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445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3.em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oleObject" Target="../embeddings/oleObject1.bin"/><Relationship Id="rId5" Type="http://schemas.openxmlformats.org/officeDocument/2006/relationships/image" Target="../media/image2.jpg"/><Relationship Id="rId4"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3.emf"/><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oleObject" Target="../embeddings/oleObject1.bin"/><Relationship Id="rId5" Type="http://schemas.openxmlformats.org/officeDocument/2006/relationships/image" Target="../media/image4.jpg"/><Relationship Id="rId4"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3.emf"/><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oleObject" Target="../embeddings/oleObject1.bin"/><Relationship Id="rId5" Type="http://schemas.openxmlformats.org/officeDocument/2006/relationships/image" Target="../media/image5.jpg"/><Relationship Id="rId4"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3.emf"/><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oleObject" Target="../embeddings/oleObject1.bin"/><Relationship Id="rId5" Type="http://schemas.openxmlformats.org/officeDocument/2006/relationships/image" Target="../media/image6.jpg"/><Relationship Id="rId4"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3.emf"/><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oleObject" Target="../embeddings/oleObject1.bin"/><Relationship Id="rId5" Type="http://schemas.openxmlformats.org/officeDocument/2006/relationships/image" Target="../media/image7.jpg"/><Relationship Id="rId4"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image" Target="../media/image3.emf"/><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oleObject" Target="../embeddings/oleObject1.bin"/><Relationship Id="rId5" Type="http://schemas.openxmlformats.org/officeDocument/2006/relationships/image" Target="../media/image8.jpg"/><Relationship Id="rId4"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image" Target="../media/image3.emf"/><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oleObject" Target="../embeddings/oleObject1.bin"/><Relationship Id="rId5" Type="http://schemas.openxmlformats.org/officeDocument/2006/relationships/image" Target="../media/image9.jpg"/><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image" Target="../media/image3.emf"/><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oleObject" Target="../embeddings/oleObject1.bin"/><Relationship Id="rId5" Type="http://schemas.openxmlformats.org/officeDocument/2006/relationships/image" Target="../media/image10.jpg"/><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7.xml"/><Relationship Id="rId7" Type="http://schemas.openxmlformats.org/officeDocument/2006/relationships/image" Target="../media/image3.emf"/><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oleObject" Target="../embeddings/oleObject2.bin"/><Relationship Id="rId5" Type="http://schemas.openxmlformats.org/officeDocument/2006/relationships/image" Target="../media/image11.jpg"/><Relationship Id="rId4"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0.xml"/><Relationship Id="rId7" Type="http://schemas.openxmlformats.org/officeDocument/2006/relationships/image" Target="../media/image3.emf"/><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oleObject" Target="../embeddings/oleObject2.bin"/><Relationship Id="rId5" Type="http://schemas.openxmlformats.org/officeDocument/2006/relationships/image" Target="../media/image1.jpg"/><Relationship Id="rId4"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33.xml"/><Relationship Id="rId7" Type="http://schemas.openxmlformats.org/officeDocument/2006/relationships/oleObject" Target="../embeddings/oleObject2.bin"/><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11.jpg"/><Relationship Id="rId5" Type="http://schemas.openxmlformats.org/officeDocument/2006/relationships/slideMaster" Target="../slideMasters/slideMaster2.xml"/><Relationship Id="rId4" Type="http://schemas.openxmlformats.org/officeDocument/2006/relationships/tags" Target="../tags/tag34.xml"/><Relationship Id="rId9" Type="http://schemas.openxmlformats.org/officeDocument/2006/relationships/image" Target="../media/image13.t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37.xml"/><Relationship Id="rId7" Type="http://schemas.openxmlformats.org/officeDocument/2006/relationships/image" Target="../media/image3.emf"/><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oleObject" Target="../embeddings/oleObject1.bin"/><Relationship Id="rId5" Type="http://schemas.openxmlformats.org/officeDocument/2006/relationships/image" Target="../media/image2.jpg"/><Relationship Id="rId4"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image" Target="../media/image3.emf"/><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oleObject" Target="../embeddings/oleObject1.bin"/><Relationship Id="rId5" Type="http://schemas.openxmlformats.org/officeDocument/2006/relationships/image" Target="../media/image4.jpg"/><Relationship Id="rId4"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43.xml"/><Relationship Id="rId7" Type="http://schemas.openxmlformats.org/officeDocument/2006/relationships/image" Target="../media/image3.emf"/><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oleObject" Target="../embeddings/oleObject1.bin"/><Relationship Id="rId5" Type="http://schemas.openxmlformats.org/officeDocument/2006/relationships/image" Target="../media/image5.jpg"/><Relationship Id="rId4"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image" Target="../media/image3.emf"/><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oleObject" Target="../embeddings/oleObject1.bin"/><Relationship Id="rId5" Type="http://schemas.openxmlformats.org/officeDocument/2006/relationships/image" Target="../media/image6.jpg"/><Relationship Id="rId4"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49.xml"/><Relationship Id="rId7" Type="http://schemas.openxmlformats.org/officeDocument/2006/relationships/image" Target="../media/image3.emf"/><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oleObject" Target="../embeddings/oleObject1.bin"/><Relationship Id="rId5" Type="http://schemas.openxmlformats.org/officeDocument/2006/relationships/image" Target="../media/image7.jpg"/><Relationship Id="rId4"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52.xml"/><Relationship Id="rId7" Type="http://schemas.openxmlformats.org/officeDocument/2006/relationships/image" Target="../media/image3.emf"/><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oleObject" Target="../embeddings/oleObject1.bin"/><Relationship Id="rId5" Type="http://schemas.openxmlformats.org/officeDocument/2006/relationships/image" Target="../media/image8.jpg"/><Relationship Id="rId4"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55.xml"/><Relationship Id="rId7" Type="http://schemas.openxmlformats.org/officeDocument/2006/relationships/image" Target="../media/image3.emf"/><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oleObject" Target="../embeddings/oleObject1.bin"/><Relationship Id="rId5" Type="http://schemas.openxmlformats.org/officeDocument/2006/relationships/image" Target="../media/image9.jpg"/><Relationship Id="rId4"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58.xml"/><Relationship Id="rId7" Type="http://schemas.openxmlformats.org/officeDocument/2006/relationships/image" Target="../media/image3.emf"/><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oleObject" Target="../embeddings/oleObject1.bin"/><Relationship Id="rId5" Type="http://schemas.openxmlformats.org/officeDocument/2006/relationships/image" Target="../media/image10.jpg"/><Relationship Id="rId4"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3.emf"/><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oleObject" Target="../embeddings/oleObject2.bin"/><Relationship Id="rId5" Type="http://schemas.openxmlformats.org/officeDocument/2006/relationships/image" Target="../media/image11.jpg"/><Relationship Id="rId4"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64.xml"/><Relationship Id="rId7" Type="http://schemas.openxmlformats.org/officeDocument/2006/relationships/image" Target="../media/image3.emf"/><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oleObject" Target="../embeddings/oleObject2.bin"/><Relationship Id="rId5" Type="http://schemas.openxmlformats.org/officeDocument/2006/relationships/image" Target="../media/image1.jpg"/><Relationship Id="rId4"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67.xml"/><Relationship Id="rId7" Type="http://schemas.openxmlformats.org/officeDocument/2006/relationships/oleObject" Target="../embeddings/oleObject2.bin"/><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11.jpg"/><Relationship Id="rId5" Type="http://schemas.openxmlformats.org/officeDocument/2006/relationships/slideMaster" Target="../slideMasters/slideMaster3.xml"/><Relationship Id="rId4" Type="http://schemas.openxmlformats.org/officeDocument/2006/relationships/tags" Target="../tags/tag68.xml"/><Relationship Id="rId9" Type="http://schemas.openxmlformats.org/officeDocument/2006/relationships/image" Target="../media/image13.tif"/></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32"/>
            <a:ext cx="10363200" cy="1470025"/>
          </a:xfrm>
        </p:spPr>
        <p:txBody>
          <a:bodyPr/>
          <a:lstStyle/>
          <a:p>
            <a:r>
              <a:rPr lang="nl-NL"/>
              <a:t>Klik om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nl-NL"/>
              <a:t>Klikken om de ondertitelstijl van het model te bewerken</a:t>
            </a:r>
          </a:p>
        </p:txBody>
      </p:sp>
      <p:sp>
        <p:nvSpPr>
          <p:cNvPr id="4" name="Tijdelijke aanduiding voor datum 3"/>
          <p:cNvSpPr>
            <a:spLocks noGrp="1"/>
          </p:cNvSpPr>
          <p:nvPr>
            <p:ph type="dt" sz="half" idx="10"/>
          </p:nvPr>
        </p:nvSpPr>
        <p:spPr/>
        <p:txBody>
          <a:bodyPr/>
          <a:lstStyle/>
          <a:p>
            <a:fld id="{A9C0E5CA-8CC2-470D-97C5-791E6567E2E9}" type="datetimeFigureOut">
              <a:rPr lang="nl-NL" smtClean="0"/>
              <a:t>22-6-2026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E5435E8-A513-490E-9AB0-2C28304AF316}" type="slidenum">
              <a:rPr lang="nl-NL" smtClean="0"/>
              <a:t>‹nr.›</a:t>
            </a:fld>
            <a:endParaRPr lang="nl-NL"/>
          </a:p>
        </p:txBody>
      </p:sp>
    </p:spTree>
    <p:extLst>
      <p:ext uri="{BB962C8B-B14F-4D97-AF65-F5344CB8AC3E}">
        <p14:creationId xmlns:p14="http://schemas.microsoft.com/office/powerpoint/2010/main" val="3054410494"/>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verticale tekst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A9C0E5CA-8CC2-470D-97C5-791E6567E2E9}" type="datetimeFigureOut">
              <a:rPr lang="nl-NL" smtClean="0"/>
              <a:t>22-6-2026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E5435E8-A513-490E-9AB0-2C28304AF316}" type="slidenum">
              <a:rPr lang="nl-NL" smtClean="0"/>
              <a:t>‹nr.›</a:t>
            </a:fld>
            <a:endParaRPr lang="nl-NL"/>
          </a:p>
        </p:txBody>
      </p:sp>
    </p:spTree>
    <p:extLst>
      <p:ext uri="{BB962C8B-B14F-4D97-AF65-F5344CB8AC3E}">
        <p14:creationId xmlns:p14="http://schemas.microsoft.com/office/powerpoint/2010/main" val="1246563495"/>
      </p:ext>
    </p:extLst>
  </p:cSld>
  <p:clrMapOvr>
    <a:masterClrMapping/>
  </p:clrMapOvr>
  <p:transition spd="slow">
    <p:push dir="u"/>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nl-NL"/>
              <a:t>Klik om de modelstijlen te bewerken</a:t>
            </a:r>
          </a:p>
        </p:txBody>
      </p:sp>
      <p:sp>
        <p:nvSpPr>
          <p:cNvPr id="5" name="Tijdelijke aanduiding voor datum 3">
            <a:extLst>
              <a:ext uri="{FF2B5EF4-FFF2-40B4-BE49-F238E27FC236}">
                <a16:creationId xmlns:a16="http://schemas.microsoft.com/office/drawing/2014/main" id="{9563D00C-A5B6-8311-5E80-14F0F4201891}"/>
              </a:ext>
            </a:extLst>
          </p:cNvPr>
          <p:cNvSpPr>
            <a:spLocks noGrp="1"/>
          </p:cNvSpPr>
          <p:nvPr>
            <p:ph type="dt" sz="half" idx="10"/>
          </p:nvPr>
        </p:nvSpPr>
        <p:spPr/>
        <p:txBody>
          <a:bodyPr/>
          <a:lstStyle>
            <a:lvl1pPr>
              <a:defRPr/>
            </a:lvl1pPr>
          </a:lstStyle>
          <a:p>
            <a:pPr>
              <a:defRPr/>
            </a:pPr>
            <a:endParaRPr lang="nl-NL"/>
          </a:p>
        </p:txBody>
      </p:sp>
      <p:sp>
        <p:nvSpPr>
          <p:cNvPr id="6" name="Tijdelijke aanduiding voor voettekst 4">
            <a:extLst>
              <a:ext uri="{FF2B5EF4-FFF2-40B4-BE49-F238E27FC236}">
                <a16:creationId xmlns:a16="http://schemas.microsoft.com/office/drawing/2014/main" id="{B42F6BE6-993A-0D37-593D-D8E0F2F61B2F}"/>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D7A53BC2-2F35-A074-725C-A43089A59071}"/>
              </a:ext>
            </a:extLst>
          </p:cNvPr>
          <p:cNvSpPr>
            <a:spLocks noGrp="1"/>
          </p:cNvSpPr>
          <p:nvPr>
            <p:ph type="sldNum" sz="quarter" idx="12"/>
          </p:nvPr>
        </p:nvSpPr>
        <p:spPr/>
        <p:txBody>
          <a:bodyPr/>
          <a:lstStyle>
            <a:lvl1pPr>
              <a:defRPr/>
            </a:lvl1pPr>
          </a:lstStyle>
          <a:p>
            <a:pPr>
              <a:defRPr/>
            </a:pPr>
            <a:fld id="{443CB549-3188-4EA3-A62D-ADBF727D95BF}" type="slidenum">
              <a:rPr lang="nl-NL" altLang="en-US"/>
              <a:pPr>
                <a:defRPr/>
              </a:pPr>
              <a:t>‹nr.›</a:t>
            </a:fld>
            <a:endParaRPr lang="nl-NL" altLang="en-US"/>
          </a:p>
        </p:txBody>
      </p:sp>
    </p:spTree>
    <p:extLst>
      <p:ext uri="{BB962C8B-B14F-4D97-AF65-F5344CB8AC3E}">
        <p14:creationId xmlns:p14="http://schemas.microsoft.com/office/powerpoint/2010/main" val="31794311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91EA5A1-A4B4-784C-6319-ABB55F272A8E}"/>
              </a:ext>
            </a:extLst>
          </p:cNvPr>
          <p:cNvSpPr>
            <a:spLocks noGrp="1"/>
          </p:cNvSpPr>
          <p:nvPr>
            <p:ph type="dt" sz="half" idx="10"/>
          </p:nvPr>
        </p:nvSpPr>
        <p:spPr/>
        <p:txBody>
          <a:bodyPr/>
          <a:lstStyle>
            <a:lvl1pPr>
              <a:defRPr/>
            </a:lvl1pPr>
          </a:lstStyle>
          <a:p>
            <a:pPr>
              <a:defRPr/>
            </a:pPr>
            <a:endParaRPr lang="nl-NL"/>
          </a:p>
        </p:txBody>
      </p:sp>
      <p:sp>
        <p:nvSpPr>
          <p:cNvPr id="5" name="Tijdelijke aanduiding voor voettekst 4">
            <a:extLst>
              <a:ext uri="{FF2B5EF4-FFF2-40B4-BE49-F238E27FC236}">
                <a16:creationId xmlns:a16="http://schemas.microsoft.com/office/drawing/2014/main" id="{88D81C3A-1F0B-415A-A2FC-C70FBF8ADF0F}"/>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265B90D9-A10D-0733-0D6F-CE26C8E8C6D4}"/>
              </a:ext>
            </a:extLst>
          </p:cNvPr>
          <p:cNvSpPr>
            <a:spLocks noGrp="1"/>
          </p:cNvSpPr>
          <p:nvPr>
            <p:ph type="sldNum" sz="quarter" idx="12"/>
          </p:nvPr>
        </p:nvSpPr>
        <p:spPr/>
        <p:txBody>
          <a:bodyPr/>
          <a:lstStyle>
            <a:lvl1pPr>
              <a:defRPr/>
            </a:lvl1pPr>
          </a:lstStyle>
          <a:p>
            <a:pPr>
              <a:defRPr/>
            </a:pPr>
            <a:fld id="{6AA5A59D-98F4-4CAC-ABC0-19F3D6DC42D2}" type="slidenum">
              <a:rPr lang="nl-NL" altLang="en-US"/>
              <a:pPr>
                <a:defRPr/>
              </a:pPr>
              <a:t>‹nr.›</a:t>
            </a:fld>
            <a:endParaRPr lang="nl-NL" altLang="en-US"/>
          </a:p>
        </p:txBody>
      </p:sp>
    </p:spTree>
    <p:extLst>
      <p:ext uri="{BB962C8B-B14F-4D97-AF65-F5344CB8AC3E}">
        <p14:creationId xmlns:p14="http://schemas.microsoft.com/office/powerpoint/2010/main" val="22434496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41"/>
            <a:ext cx="27432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09600" y="274641"/>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10FF625-EFA5-78AA-6A41-7C5B31E39F24}"/>
              </a:ext>
            </a:extLst>
          </p:cNvPr>
          <p:cNvSpPr>
            <a:spLocks noGrp="1"/>
          </p:cNvSpPr>
          <p:nvPr>
            <p:ph type="dt" sz="half" idx="10"/>
          </p:nvPr>
        </p:nvSpPr>
        <p:spPr/>
        <p:txBody>
          <a:bodyPr/>
          <a:lstStyle>
            <a:lvl1pPr>
              <a:defRPr/>
            </a:lvl1pPr>
          </a:lstStyle>
          <a:p>
            <a:pPr>
              <a:defRPr/>
            </a:pPr>
            <a:endParaRPr lang="nl-NL"/>
          </a:p>
        </p:txBody>
      </p:sp>
      <p:sp>
        <p:nvSpPr>
          <p:cNvPr id="5" name="Tijdelijke aanduiding voor voettekst 4">
            <a:extLst>
              <a:ext uri="{FF2B5EF4-FFF2-40B4-BE49-F238E27FC236}">
                <a16:creationId xmlns:a16="http://schemas.microsoft.com/office/drawing/2014/main" id="{40FF9B36-4E82-3A35-EF9C-8ED90CFC8AF4}"/>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DC2B2913-6D6E-3145-E05E-79B176F7C855}"/>
              </a:ext>
            </a:extLst>
          </p:cNvPr>
          <p:cNvSpPr>
            <a:spLocks noGrp="1"/>
          </p:cNvSpPr>
          <p:nvPr>
            <p:ph type="sldNum" sz="quarter" idx="12"/>
          </p:nvPr>
        </p:nvSpPr>
        <p:spPr/>
        <p:txBody>
          <a:bodyPr/>
          <a:lstStyle>
            <a:lvl1pPr>
              <a:defRPr/>
            </a:lvl1pPr>
          </a:lstStyle>
          <a:p>
            <a:pPr>
              <a:defRPr/>
            </a:pPr>
            <a:fld id="{0AE8A7E5-AF29-4B50-8B12-ADB22C1B16B5}" type="slidenum">
              <a:rPr lang="nl-NL" altLang="en-US"/>
              <a:pPr>
                <a:defRPr/>
              </a:pPr>
              <a:t>‹nr.›</a:t>
            </a:fld>
            <a:endParaRPr lang="nl-NL" altLang="en-US"/>
          </a:p>
        </p:txBody>
      </p:sp>
    </p:spTree>
    <p:extLst>
      <p:ext uri="{BB962C8B-B14F-4D97-AF65-F5344CB8AC3E}">
        <p14:creationId xmlns:p14="http://schemas.microsoft.com/office/powerpoint/2010/main" val="259154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45"/>
            <a:ext cx="2743200" cy="5851525"/>
          </a:xfrm>
        </p:spPr>
        <p:txBody>
          <a:bodyPr vert="eaVert"/>
          <a:lstStyle/>
          <a:p>
            <a:r>
              <a:rPr lang="nl-NL"/>
              <a:t>Klik om stijl te bewerken</a:t>
            </a:r>
          </a:p>
        </p:txBody>
      </p:sp>
      <p:sp>
        <p:nvSpPr>
          <p:cNvPr id="3" name="Tijdelijke aanduiding voor verticale tekst 2"/>
          <p:cNvSpPr>
            <a:spLocks noGrp="1"/>
          </p:cNvSpPr>
          <p:nvPr>
            <p:ph type="body" orient="vert" idx="1"/>
          </p:nvPr>
        </p:nvSpPr>
        <p:spPr>
          <a:xfrm>
            <a:off x="609600" y="274645"/>
            <a:ext cx="8026400" cy="5851525"/>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A9C0E5CA-8CC2-470D-97C5-791E6567E2E9}" type="datetimeFigureOut">
              <a:rPr lang="nl-NL" smtClean="0"/>
              <a:t>22-6-2026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E5435E8-A513-490E-9AB0-2C28304AF316}" type="slidenum">
              <a:rPr lang="nl-NL" smtClean="0"/>
              <a:t>‹nr.›</a:t>
            </a:fld>
            <a:endParaRPr lang="nl-NL"/>
          </a:p>
        </p:txBody>
      </p:sp>
    </p:spTree>
    <p:extLst>
      <p:ext uri="{BB962C8B-B14F-4D97-AF65-F5344CB8AC3E}">
        <p14:creationId xmlns:p14="http://schemas.microsoft.com/office/powerpoint/2010/main" val="2004240024"/>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Cover Provinciehuis">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243447518"/>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5" name="Object 4" hidden="1"/>
                      <p:cNvPicPr/>
                      <p:nvPr/>
                    </p:nvPicPr>
                    <p:blipFill>
                      <a:blip r:embed="rId7"/>
                      <a:stretch>
                        <a:fillRect/>
                      </a:stretch>
                    </p:blipFill>
                    <p:spPr>
                      <a:xfrm>
                        <a:off x="2119" y="2118"/>
                        <a:ext cx="2116" cy="2116"/>
                      </a:xfrm>
                      <a:prstGeom prst="rect">
                        <a:avLst/>
                      </a:prstGeom>
                    </p:spPr>
                  </p:pic>
                </p:oleObj>
              </mc:Fallback>
            </mc:AlternateContent>
          </a:graphicData>
        </a:graphic>
      </p:graphicFrame>
      <p:sp>
        <p:nvSpPr>
          <p:cNvPr id="2" name="Title 1"/>
          <p:cNvSpPr>
            <a:spLocks noGrp="1"/>
          </p:cNvSpPr>
          <p:nvPr>
            <p:ph type="ctrTitle" hasCustomPrompt="1"/>
            <p:custDataLst>
              <p:tags r:id="rId2"/>
            </p:custDataLst>
          </p:nvPr>
        </p:nvSpPr>
        <p:spPr>
          <a:xfrm>
            <a:off x="1176618" y="2584453"/>
            <a:ext cx="6163215" cy="584775"/>
          </a:xfrm>
          <a:prstGeom prst="rect">
            <a:avLst/>
          </a:prstGeom>
        </p:spPr>
        <p:txBody>
          <a:bodyPr wrap="square">
            <a:spAutoFit/>
          </a:bodyPr>
          <a:lstStyle>
            <a:lvl1pPr algn="l">
              <a:defRPr sz="3200" b="1" baseline="0">
                <a:solidFill>
                  <a:srgbClr val="281F6B"/>
                </a:solidFill>
                <a:latin typeface="Calibri" panose="020F0502020204030204" pitchFamily="34" charset="0"/>
                <a:cs typeface="Calibri" panose="020F0502020204030204" pitchFamily="34" charset="0"/>
              </a:defRPr>
            </a:lvl1pPr>
          </a:lstStyle>
          <a:p>
            <a:r>
              <a:rPr lang="nl-NL"/>
              <a:t>Klik om een titel te maken</a:t>
            </a:r>
            <a:endParaRPr lang="nl-NL" dirty="0"/>
          </a:p>
        </p:txBody>
      </p:sp>
      <p:sp>
        <p:nvSpPr>
          <p:cNvPr id="3" name="Subtitle 2"/>
          <p:cNvSpPr>
            <a:spLocks noGrp="1"/>
          </p:cNvSpPr>
          <p:nvPr>
            <p:ph type="subTitle" idx="1" hasCustomPrompt="1"/>
            <p:custDataLst>
              <p:tags r:id="rId3"/>
            </p:custDataLst>
          </p:nvPr>
        </p:nvSpPr>
        <p:spPr>
          <a:xfrm>
            <a:off x="1176618" y="3619201"/>
            <a:ext cx="4728884" cy="333746"/>
          </a:xfrm>
          <a:prstGeom prst="rect">
            <a:avLst/>
          </a:prstGeom>
        </p:spPr>
        <p:txBody>
          <a:bodyPr wrap="square">
            <a:spAutoFit/>
          </a:bodyPr>
          <a:lstStyle>
            <a:lvl1pPr marL="0" indent="0" algn="l">
              <a:buNone/>
              <a:defRPr sz="1600">
                <a:solidFill>
                  <a:srgbClr val="281F6B"/>
                </a:solidFill>
                <a:latin typeface="Georgia" panose="02040502050405020303" pitchFamily="18"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dirty="0"/>
              <a:t>Klik om een ondertitel te maken</a:t>
            </a:r>
          </a:p>
        </p:txBody>
      </p:sp>
    </p:spTree>
    <p:extLst>
      <p:ext uri="{BB962C8B-B14F-4D97-AF65-F5344CB8AC3E}">
        <p14:creationId xmlns:p14="http://schemas.microsoft.com/office/powerpoint/2010/main" val="3052577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ver Bereikbaar ZH">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661654835"/>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5" name="Object 4" hidden="1"/>
                      <p:cNvPicPr/>
                      <p:nvPr/>
                    </p:nvPicPr>
                    <p:blipFill>
                      <a:blip r:embed="rId7"/>
                      <a:stretch>
                        <a:fillRect/>
                      </a:stretch>
                    </p:blipFill>
                    <p:spPr>
                      <a:xfrm>
                        <a:off x="2119" y="2118"/>
                        <a:ext cx="2116" cy="2116"/>
                      </a:xfrm>
                      <a:prstGeom prst="rect">
                        <a:avLst/>
                      </a:prstGeom>
                    </p:spPr>
                  </p:pic>
                </p:oleObj>
              </mc:Fallback>
            </mc:AlternateContent>
          </a:graphicData>
        </a:graphic>
      </p:graphicFrame>
      <p:sp>
        <p:nvSpPr>
          <p:cNvPr id="3" name="Subtitle 2"/>
          <p:cNvSpPr>
            <a:spLocks noGrp="1"/>
          </p:cNvSpPr>
          <p:nvPr>
            <p:ph type="subTitle" idx="1" hasCustomPrompt="1"/>
            <p:custDataLst>
              <p:tags r:id="rId2"/>
            </p:custDataLst>
          </p:nvPr>
        </p:nvSpPr>
        <p:spPr>
          <a:xfrm>
            <a:off x="1176616" y="3619201"/>
            <a:ext cx="4716184" cy="333746"/>
          </a:xfrm>
          <a:prstGeom prst="rect">
            <a:avLst/>
          </a:prstGeom>
        </p:spPr>
        <p:txBody>
          <a:bodyPr wrap="square">
            <a:spAutoFit/>
          </a:bodyPr>
          <a:lstStyle>
            <a:lvl1pPr marL="0" indent="0" algn="l">
              <a:buNone/>
              <a:defRPr sz="1600">
                <a:solidFill>
                  <a:srgbClr val="281F6B"/>
                </a:solidFill>
                <a:latin typeface="Georgia" panose="02040502050405020303" pitchFamily="18"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dirty="0"/>
              <a:t>Klik om een ondertitel te maken</a:t>
            </a:r>
          </a:p>
        </p:txBody>
      </p:sp>
      <p:sp>
        <p:nvSpPr>
          <p:cNvPr id="7" name="Title 1">
            <a:extLst>
              <a:ext uri="{FF2B5EF4-FFF2-40B4-BE49-F238E27FC236}">
                <a16:creationId xmlns:a16="http://schemas.microsoft.com/office/drawing/2014/main" id="{EBCE4183-3CC1-4278-A7B6-861E50254297}"/>
              </a:ext>
            </a:extLst>
          </p:cNvPr>
          <p:cNvSpPr>
            <a:spLocks noGrp="1"/>
          </p:cNvSpPr>
          <p:nvPr>
            <p:ph type="ctrTitle" hasCustomPrompt="1"/>
            <p:custDataLst>
              <p:tags r:id="rId3"/>
            </p:custDataLst>
          </p:nvPr>
        </p:nvSpPr>
        <p:spPr>
          <a:xfrm>
            <a:off x="1176618" y="2584453"/>
            <a:ext cx="6163215" cy="584775"/>
          </a:xfrm>
          <a:prstGeom prst="rect">
            <a:avLst/>
          </a:prstGeom>
        </p:spPr>
        <p:txBody>
          <a:bodyPr wrap="square">
            <a:spAutoFit/>
          </a:bodyPr>
          <a:lstStyle>
            <a:lvl1pPr algn="l">
              <a:defRPr sz="3200" b="1" baseline="0">
                <a:solidFill>
                  <a:srgbClr val="281F6B"/>
                </a:solidFill>
                <a:latin typeface="Calibri" panose="020F0502020204030204" pitchFamily="34" charset="0"/>
                <a:cs typeface="Calibri" panose="020F0502020204030204" pitchFamily="34" charset="0"/>
              </a:defRPr>
            </a:lvl1pPr>
          </a:lstStyle>
          <a:p>
            <a:r>
              <a:rPr lang="nl-NL"/>
              <a:t>Klik om een titel te maken</a:t>
            </a:r>
            <a:endParaRPr lang="nl-NL" dirty="0"/>
          </a:p>
        </p:txBody>
      </p:sp>
    </p:spTree>
    <p:extLst>
      <p:ext uri="{BB962C8B-B14F-4D97-AF65-F5344CB8AC3E}">
        <p14:creationId xmlns:p14="http://schemas.microsoft.com/office/powerpoint/2010/main" val="4232131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ver Concurrerend ZH">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916980352"/>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5" name="Object 4" hidden="1"/>
                      <p:cNvPicPr/>
                      <p:nvPr/>
                    </p:nvPicPr>
                    <p:blipFill>
                      <a:blip r:embed="rId7"/>
                      <a:stretch>
                        <a:fillRect/>
                      </a:stretch>
                    </p:blipFill>
                    <p:spPr>
                      <a:xfrm>
                        <a:off x="2119" y="2118"/>
                        <a:ext cx="2116" cy="2116"/>
                      </a:xfrm>
                      <a:prstGeom prst="rect">
                        <a:avLst/>
                      </a:prstGeom>
                    </p:spPr>
                  </p:pic>
                </p:oleObj>
              </mc:Fallback>
            </mc:AlternateContent>
          </a:graphicData>
        </a:graphic>
      </p:graphicFrame>
      <p:sp>
        <p:nvSpPr>
          <p:cNvPr id="3" name="Subtitle 2"/>
          <p:cNvSpPr>
            <a:spLocks noGrp="1"/>
          </p:cNvSpPr>
          <p:nvPr>
            <p:ph type="subTitle" idx="1" hasCustomPrompt="1"/>
            <p:custDataLst>
              <p:tags r:id="rId2"/>
            </p:custDataLst>
          </p:nvPr>
        </p:nvSpPr>
        <p:spPr>
          <a:xfrm>
            <a:off x="1176616" y="3619201"/>
            <a:ext cx="4716184" cy="333746"/>
          </a:xfrm>
          <a:prstGeom prst="rect">
            <a:avLst/>
          </a:prstGeom>
        </p:spPr>
        <p:txBody>
          <a:bodyPr wrap="square">
            <a:spAutoFit/>
          </a:bodyPr>
          <a:lstStyle>
            <a:lvl1pPr marL="0" indent="0" algn="l">
              <a:buNone/>
              <a:defRPr sz="1600">
                <a:solidFill>
                  <a:srgbClr val="281F6B"/>
                </a:solidFill>
                <a:latin typeface="Georgia" panose="02040502050405020303" pitchFamily="18"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dirty="0"/>
              <a:t>Klik om een ondertitel te maken</a:t>
            </a:r>
          </a:p>
        </p:txBody>
      </p:sp>
      <p:sp>
        <p:nvSpPr>
          <p:cNvPr id="6" name="Title 1">
            <a:extLst>
              <a:ext uri="{FF2B5EF4-FFF2-40B4-BE49-F238E27FC236}">
                <a16:creationId xmlns:a16="http://schemas.microsoft.com/office/drawing/2014/main" id="{8462F47E-F438-4019-B1F1-6D0737D9B6A6}"/>
              </a:ext>
            </a:extLst>
          </p:cNvPr>
          <p:cNvSpPr>
            <a:spLocks noGrp="1"/>
          </p:cNvSpPr>
          <p:nvPr>
            <p:ph type="ctrTitle" hasCustomPrompt="1"/>
            <p:custDataLst>
              <p:tags r:id="rId3"/>
            </p:custDataLst>
          </p:nvPr>
        </p:nvSpPr>
        <p:spPr>
          <a:xfrm>
            <a:off x="1176618" y="2584453"/>
            <a:ext cx="6163215" cy="584775"/>
          </a:xfrm>
          <a:prstGeom prst="rect">
            <a:avLst/>
          </a:prstGeom>
        </p:spPr>
        <p:txBody>
          <a:bodyPr wrap="square">
            <a:spAutoFit/>
          </a:bodyPr>
          <a:lstStyle>
            <a:lvl1pPr algn="l">
              <a:defRPr sz="3200" b="1" baseline="0">
                <a:solidFill>
                  <a:srgbClr val="281F6B"/>
                </a:solidFill>
                <a:latin typeface="Calibri" panose="020F0502020204030204" pitchFamily="34" charset="0"/>
                <a:cs typeface="Calibri" panose="020F0502020204030204" pitchFamily="34" charset="0"/>
              </a:defRPr>
            </a:lvl1pPr>
          </a:lstStyle>
          <a:p>
            <a:r>
              <a:rPr lang="nl-NL"/>
              <a:t>Klik om een titel te maken</a:t>
            </a:r>
            <a:endParaRPr lang="nl-NL" dirty="0"/>
          </a:p>
        </p:txBody>
      </p:sp>
    </p:spTree>
    <p:extLst>
      <p:ext uri="{BB962C8B-B14F-4D97-AF65-F5344CB8AC3E}">
        <p14:creationId xmlns:p14="http://schemas.microsoft.com/office/powerpoint/2010/main" val="3018169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ver Gezond en Veilig">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3683072232"/>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5" name="Object 4" hidden="1"/>
                      <p:cNvPicPr/>
                      <p:nvPr/>
                    </p:nvPicPr>
                    <p:blipFill>
                      <a:blip r:embed="rId7"/>
                      <a:stretch>
                        <a:fillRect/>
                      </a:stretch>
                    </p:blipFill>
                    <p:spPr>
                      <a:xfrm>
                        <a:off x="2119" y="2118"/>
                        <a:ext cx="2116" cy="2116"/>
                      </a:xfrm>
                      <a:prstGeom prst="rect">
                        <a:avLst/>
                      </a:prstGeom>
                    </p:spPr>
                  </p:pic>
                </p:oleObj>
              </mc:Fallback>
            </mc:AlternateContent>
          </a:graphicData>
        </a:graphic>
      </p:graphicFrame>
      <p:sp>
        <p:nvSpPr>
          <p:cNvPr id="3" name="Subtitle 2"/>
          <p:cNvSpPr>
            <a:spLocks noGrp="1"/>
          </p:cNvSpPr>
          <p:nvPr>
            <p:ph type="subTitle" idx="1" hasCustomPrompt="1"/>
            <p:custDataLst>
              <p:tags r:id="rId2"/>
            </p:custDataLst>
          </p:nvPr>
        </p:nvSpPr>
        <p:spPr>
          <a:xfrm>
            <a:off x="1176616" y="3619201"/>
            <a:ext cx="4716184" cy="333746"/>
          </a:xfrm>
          <a:prstGeom prst="rect">
            <a:avLst/>
          </a:prstGeom>
        </p:spPr>
        <p:txBody>
          <a:bodyPr wrap="square">
            <a:spAutoFit/>
          </a:bodyPr>
          <a:lstStyle>
            <a:lvl1pPr marL="0" indent="0" algn="l">
              <a:buNone/>
              <a:defRPr sz="1600">
                <a:solidFill>
                  <a:srgbClr val="281F6B"/>
                </a:solidFill>
                <a:latin typeface="Georgia" panose="02040502050405020303" pitchFamily="18"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dirty="0"/>
              <a:t>Klik om een ondertitel te maken</a:t>
            </a:r>
          </a:p>
        </p:txBody>
      </p:sp>
      <p:sp>
        <p:nvSpPr>
          <p:cNvPr id="6" name="Title 1">
            <a:extLst>
              <a:ext uri="{FF2B5EF4-FFF2-40B4-BE49-F238E27FC236}">
                <a16:creationId xmlns:a16="http://schemas.microsoft.com/office/drawing/2014/main" id="{33ECE84D-3D96-469C-AB47-0EC9729405FC}"/>
              </a:ext>
            </a:extLst>
          </p:cNvPr>
          <p:cNvSpPr>
            <a:spLocks noGrp="1"/>
          </p:cNvSpPr>
          <p:nvPr>
            <p:ph type="ctrTitle" hasCustomPrompt="1"/>
            <p:custDataLst>
              <p:tags r:id="rId3"/>
            </p:custDataLst>
          </p:nvPr>
        </p:nvSpPr>
        <p:spPr>
          <a:xfrm>
            <a:off x="1176618" y="2584453"/>
            <a:ext cx="6163215" cy="584775"/>
          </a:xfrm>
          <a:prstGeom prst="rect">
            <a:avLst/>
          </a:prstGeom>
        </p:spPr>
        <p:txBody>
          <a:bodyPr wrap="square">
            <a:spAutoFit/>
          </a:bodyPr>
          <a:lstStyle>
            <a:lvl1pPr algn="l">
              <a:defRPr sz="3200" b="1" baseline="0">
                <a:solidFill>
                  <a:srgbClr val="281F6B"/>
                </a:solidFill>
                <a:latin typeface="Calibri" panose="020F0502020204030204" pitchFamily="34" charset="0"/>
                <a:cs typeface="Calibri" panose="020F0502020204030204" pitchFamily="34" charset="0"/>
              </a:defRPr>
            </a:lvl1pPr>
          </a:lstStyle>
          <a:p>
            <a:r>
              <a:rPr lang="nl-NL"/>
              <a:t>Klik om een titel te maken</a:t>
            </a:r>
            <a:endParaRPr lang="nl-NL" dirty="0"/>
          </a:p>
        </p:txBody>
      </p:sp>
    </p:spTree>
    <p:extLst>
      <p:ext uri="{BB962C8B-B14F-4D97-AF65-F5344CB8AC3E}">
        <p14:creationId xmlns:p14="http://schemas.microsoft.com/office/powerpoint/2010/main" val="3357483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ver Samenwerken">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270906033"/>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5" name="Object 4" hidden="1"/>
                      <p:cNvPicPr/>
                      <p:nvPr/>
                    </p:nvPicPr>
                    <p:blipFill>
                      <a:blip r:embed="rId7"/>
                      <a:stretch>
                        <a:fillRect/>
                      </a:stretch>
                    </p:blipFill>
                    <p:spPr>
                      <a:xfrm>
                        <a:off x="2119" y="2118"/>
                        <a:ext cx="2116" cy="2116"/>
                      </a:xfrm>
                      <a:prstGeom prst="rect">
                        <a:avLst/>
                      </a:prstGeom>
                    </p:spPr>
                  </p:pic>
                </p:oleObj>
              </mc:Fallback>
            </mc:AlternateContent>
          </a:graphicData>
        </a:graphic>
      </p:graphicFrame>
      <p:sp>
        <p:nvSpPr>
          <p:cNvPr id="3" name="Subtitle 2"/>
          <p:cNvSpPr>
            <a:spLocks noGrp="1"/>
          </p:cNvSpPr>
          <p:nvPr>
            <p:ph type="subTitle" idx="1" hasCustomPrompt="1"/>
            <p:custDataLst>
              <p:tags r:id="rId2"/>
            </p:custDataLst>
          </p:nvPr>
        </p:nvSpPr>
        <p:spPr>
          <a:xfrm>
            <a:off x="1176616" y="3619201"/>
            <a:ext cx="4716184" cy="333746"/>
          </a:xfrm>
          <a:prstGeom prst="rect">
            <a:avLst/>
          </a:prstGeom>
        </p:spPr>
        <p:txBody>
          <a:bodyPr wrap="square">
            <a:spAutoFit/>
          </a:bodyPr>
          <a:lstStyle>
            <a:lvl1pPr marL="0" indent="0" algn="l">
              <a:buNone/>
              <a:defRPr sz="1600">
                <a:solidFill>
                  <a:srgbClr val="281F6B"/>
                </a:solidFill>
                <a:latin typeface="Georgia" panose="02040502050405020303" pitchFamily="18"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dirty="0"/>
              <a:t>Klik om een ondertitel te maken</a:t>
            </a:r>
          </a:p>
        </p:txBody>
      </p:sp>
      <p:sp>
        <p:nvSpPr>
          <p:cNvPr id="6" name="Title 1">
            <a:extLst>
              <a:ext uri="{FF2B5EF4-FFF2-40B4-BE49-F238E27FC236}">
                <a16:creationId xmlns:a16="http://schemas.microsoft.com/office/drawing/2014/main" id="{8D617417-A6C0-4BE7-975C-595A3277DC7A}"/>
              </a:ext>
            </a:extLst>
          </p:cNvPr>
          <p:cNvSpPr>
            <a:spLocks noGrp="1"/>
          </p:cNvSpPr>
          <p:nvPr>
            <p:ph type="ctrTitle" hasCustomPrompt="1"/>
            <p:custDataLst>
              <p:tags r:id="rId3"/>
            </p:custDataLst>
          </p:nvPr>
        </p:nvSpPr>
        <p:spPr>
          <a:xfrm>
            <a:off x="1176618" y="2584453"/>
            <a:ext cx="6163215" cy="584775"/>
          </a:xfrm>
          <a:prstGeom prst="rect">
            <a:avLst/>
          </a:prstGeom>
        </p:spPr>
        <p:txBody>
          <a:bodyPr wrap="square">
            <a:spAutoFit/>
          </a:bodyPr>
          <a:lstStyle>
            <a:lvl1pPr algn="l">
              <a:defRPr sz="3200" b="1" baseline="0">
                <a:solidFill>
                  <a:srgbClr val="281F6B"/>
                </a:solidFill>
                <a:latin typeface="Calibri" panose="020F0502020204030204" pitchFamily="34" charset="0"/>
                <a:cs typeface="Calibri" panose="020F0502020204030204" pitchFamily="34" charset="0"/>
              </a:defRPr>
            </a:lvl1pPr>
          </a:lstStyle>
          <a:p>
            <a:r>
              <a:rPr lang="nl-NL"/>
              <a:t>Klik om een titel te maken</a:t>
            </a:r>
            <a:endParaRPr lang="nl-NL" dirty="0"/>
          </a:p>
        </p:txBody>
      </p:sp>
    </p:spTree>
    <p:extLst>
      <p:ext uri="{BB962C8B-B14F-4D97-AF65-F5344CB8AC3E}">
        <p14:creationId xmlns:p14="http://schemas.microsoft.com/office/powerpoint/2010/main" val="2854159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ver Schone Energi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215827047"/>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5" name="Object 4" hidden="1"/>
                      <p:cNvPicPr/>
                      <p:nvPr/>
                    </p:nvPicPr>
                    <p:blipFill>
                      <a:blip r:embed="rId7"/>
                      <a:stretch>
                        <a:fillRect/>
                      </a:stretch>
                    </p:blipFill>
                    <p:spPr>
                      <a:xfrm>
                        <a:off x="2119" y="2118"/>
                        <a:ext cx="2116" cy="2116"/>
                      </a:xfrm>
                      <a:prstGeom prst="rect">
                        <a:avLst/>
                      </a:prstGeom>
                    </p:spPr>
                  </p:pic>
                </p:oleObj>
              </mc:Fallback>
            </mc:AlternateContent>
          </a:graphicData>
        </a:graphic>
      </p:graphicFrame>
      <p:sp>
        <p:nvSpPr>
          <p:cNvPr id="3" name="Subtitle 2"/>
          <p:cNvSpPr>
            <a:spLocks noGrp="1"/>
          </p:cNvSpPr>
          <p:nvPr>
            <p:ph type="subTitle" idx="1" hasCustomPrompt="1"/>
            <p:custDataLst>
              <p:tags r:id="rId2"/>
            </p:custDataLst>
          </p:nvPr>
        </p:nvSpPr>
        <p:spPr>
          <a:xfrm>
            <a:off x="1176616" y="3619201"/>
            <a:ext cx="4716184" cy="333746"/>
          </a:xfrm>
          <a:prstGeom prst="rect">
            <a:avLst/>
          </a:prstGeom>
        </p:spPr>
        <p:txBody>
          <a:bodyPr wrap="square">
            <a:spAutoFit/>
          </a:bodyPr>
          <a:lstStyle>
            <a:lvl1pPr marL="0" indent="0" algn="l">
              <a:buNone/>
              <a:defRPr sz="1600">
                <a:solidFill>
                  <a:srgbClr val="281F6B"/>
                </a:solidFill>
                <a:latin typeface="Georgia" panose="02040502050405020303" pitchFamily="18"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dirty="0"/>
              <a:t>Klik om een ondertitel te maken</a:t>
            </a:r>
          </a:p>
        </p:txBody>
      </p:sp>
      <p:sp>
        <p:nvSpPr>
          <p:cNvPr id="6" name="Title 1">
            <a:extLst>
              <a:ext uri="{FF2B5EF4-FFF2-40B4-BE49-F238E27FC236}">
                <a16:creationId xmlns:a16="http://schemas.microsoft.com/office/drawing/2014/main" id="{015F2F36-69B0-4EF4-ACA4-5167DDA640CE}"/>
              </a:ext>
            </a:extLst>
          </p:cNvPr>
          <p:cNvSpPr>
            <a:spLocks noGrp="1"/>
          </p:cNvSpPr>
          <p:nvPr>
            <p:ph type="ctrTitle" hasCustomPrompt="1"/>
            <p:custDataLst>
              <p:tags r:id="rId3"/>
            </p:custDataLst>
          </p:nvPr>
        </p:nvSpPr>
        <p:spPr>
          <a:xfrm>
            <a:off x="1176618" y="2584453"/>
            <a:ext cx="6163215" cy="584775"/>
          </a:xfrm>
          <a:prstGeom prst="rect">
            <a:avLst/>
          </a:prstGeom>
        </p:spPr>
        <p:txBody>
          <a:bodyPr wrap="square">
            <a:spAutoFit/>
          </a:bodyPr>
          <a:lstStyle>
            <a:lvl1pPr algn="l">
              <a:defRPr sz="3200" b="1" baseline="0">
                <a:solidFill>
                  <a:srgbClr val="281F6B"/>
                </a:solidFill>
                <a:latin typeface="Calibri" panose="020F0502020204030204" pitchFamily="34" charset="0"/>
                <a:cs typeface="Calibri" panose="020F0502020204030204" pitchFamily="34" charset="0"/>
              </a:defRPr>
            </a:lvl1pPr>
          </a:lstStyle>
          <a:p>
            <a:r>
              <a:rPr lang="nl-NL"/>
              <a:t>Klik om een titel te maken</a:t>
            </a:r>
            <a:endParaRPr lang="nl-NL" dirty="0"/>
          </a:p>
        </p:txBody>
      </p:sp>
    </p:spTree>
    <p:extLst>
      <p:ext uri="{BB962C8B-B14F-4D97-AF65-F5344CB8AC3E}">
        <p14:creationId xmlns:p14="http://schemas.microsoft.com/office/powerpoint/2010/main" val="480923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ver Sterke Steden en Dorpen">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3493141467"/>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5" name="Object 4" hidden="1"/>
                      <p:cNvPicPr/>
                      <p:nvPr/>
                    </p:nvPicPr>
                    <p:blipFill>
                      <a:blip r:embed="rId7"/>
                      <a:stretch>
                        <a:fillRect/>
                      </a:stretch>
                    </p:blipFill>
                    <p:spPr>
                      <a:xfrm>
                        <a:off x="2119" y="2118"/>
                        <a:ext cx="2116" cy="2116"/>
                      </a:xfrm>
                      <a:prstGeom prst="rect">
                        <a:avLst/>
                      </a:prstGeom>
                    </p:spPr>
                  </p:pic>
                </p:oleObj>
              </mc:Fallback>
            </mc:AlternateContent>
          </a:graphicData>
        </a:graphic>
      </p:graphicFrame>
      <p:sp>
        <p:nvSpPr>
          <p:cNvPr id="3" name="Subtitle 2"/>
          <p:cNvSpPr>
            <a:spLocks noGrp="1"/>
          </p:cNvSpPr>
          <p:nvPr>
            <p:ph type="subTitle" idx="1" hasCustomPrompt="1"/>
            <p:custDataLst>
              <p:tags r:id="rId2"/>
            </p:custDataLst>
          </p:nvPr>
        </p:nvSpPr>
        <p:spPr>
          <a:xfrm>
            <a:off x="1176616" y="3619201"/>
            <a:ext cx="4716184" cy="333746"/>
          </a:xfrm>
          <a:prstGeom prst="rect">
            <a:avLst/>
          </a:prstGeom>
        </p:spPr>
        <p:txBody>
          <a:bodyPr wrap="square">
            <a:spAutoFit/>
          </a:bodyPr>
          <a:lstStyle>
            <a:lvl1pPr marL="0" indent="0" algn="l">
              <a:buNone/>
              <a:defRPr sz="1600">
                <a:solidFill>
                  <a:srgbClr val="281F6B"/>
                </a:solidFill>
                <a:latin typeface="Georgia" panose="02040502050405020303" pitchFamily="18"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dirty="0"/>
              <a:t>Klik om een ondertitel te maken</a:t>
            </a:r>
          </a:p>
        </p:txBody>
      </p:sp>
      <p:sp>
        <p:nvSpPr>
          <p:cNvPr id="6" name="Title 1">
            <a:extLst>
              <a:ext uri="{FF2B5EF4-FFF2-40B4-BE49-F238E27FC236}">
                <a16:creationId xmlns:a16="http://schemas.microsoft.com/office/drawing/2014/main" id="{BEE8E29C-CDBC-4BA0-A00E-65C8FC548138}"/>
              </a:ext>
            </a:extLst>
          </p:cNvPr>
          <p:cNvSpPr>
            <a:spLocks noGrp="1"/>
          </p:cNvSpPr>
          <p:nvPr>
            <p:ph type="ctrTitle" hasCustomPrompt="1"/>
            <p:custDataLst>
              <p:tags r:id="rId3"/>
            </p:custDataLst>
          </p:nvPr>
        </p:nvSpPr>
        <p:spPr>
          <a:xfrm>
            <a:off x="1176618" y="2584453"/>
            <a:ext cx="6163215" cy="584775"/>
          </a:xfrm>
          <a:prstGeom prst="rect">
            <a:avLst/>
          </a:prstGeom>
        </p:spPr>
        <p:txBody>
          <a:bodyPr wrap="square">
            <a:spAutoFit/>
          </a:bodyPr>
          <a:lstStyle>
            <a:lvl1pPr algn="l">
              <a:defRPr sz="3200" b="1" baseline="0">
                <a:solidFill>
                  <a:srgbClr val="281F6B"/>
                </a:solidFill>
                <a:latin typeface="Calibri" panose="020F0502020204030204" pitchFamily="34" charset="0"/>
                <a:cs typeface="Calibri" panose="020F0502020204030204" pitchFamily="34" charset="0"/>
              </a:defRPr>
            </a:lvl1pPr>
          </a:lstStyle>
          <a:p>
            <a:r>
              <a:rPr lang="nl-NL"/>
              <a:t>Klik om een titel te maken</a:t>
            </a:r>
            <a:endParaRPr lang="nl-NL" dirty="0"/>
          </a:p>
        </p:txBody>
      </p:sp>
    </p:spTree>
    <p:extLst>
      <p:ext uri="{BB962C8B-B14F-4D97-AF65-F5344CB8AC3E}">
        <p14:creationId xmlns:p14="http://schemas.microsoft.com/office/powerpoint/2010/main" val="19500568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ver Versterken Natuu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4229138316"/>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5" name="Object 4" hidden="1"/>
                      <p:cNvPicPr/>
                      <p:nvPr/>
                    </p:nvPicPr>
                    <p:blipFill>
                      <a:blip r:embed="rId7"/>
                      <a:stretch>
                        <a:fillRect/>
                      </a:stretch>
                    </p:blipFill>
                    <p:spPr>
                      <a:xfrm>
                        <a:off x="2119" y="2118"/>
                        <a:ext cx="2116" cy="2116"/>
                      </a:xfrm>
                      <a:prstGeom prst="rect">
                        <a:avLst/>
                      </a:prstGeom>
                    </p:spPr>
                  </p:pic>
                </p:oleObj>
              </mc:Fallback>
            </mc:AlternateContent>
          </a:graphicData>
        </a:graphic>
      </p:graphicFrame>
      <p:sp>
        <p:nvSpPr>
          <p:cNvPr id="3" name="Subtitle 2"/>
          <p:cNvSpPr>
            <a:spLocks noGrp="1"/>
          </p:cNvSpPr>
          <p:nvPr>
            <p:ph type="subTitle" idx="1" hasCustomPrompt="1"/>
            <p:custDataLst>
              <p:tags r:id="rId2"/>
            </p:custDataLst>
          </p:nvPr>
        </p:nvSpPr>
        <p:spPr>
          <a:xfrm>
            <a:off x="1176616" y="3619201"/>
            <a:ext cx="4716184" cy="333746"/>
          </a:xfrm>
          <a:prstGeom prst="rect">
            <a:avLst/>
          </a:prstGeom>
        </p:spPr>
        <p:txBody>
          <a:bodyPr wrap="square">
            <a:spAutoFit/>
          </a:bodyPr>
          <a:lstStyle>
            <a:lvl1pPr marL="0" indent="0" algn="l">
              <a:buNone/>
              <a:defRPr sz="1600">
                <a:solidFill>
                  <a:srgbClr val="281F6B"/>
                </a:solidFill>
                <a:latin typeface="Georgia" panose="02040502050405020303" pitchFamily="18"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dirty="0"/>
              <a:t>Klik om een ondertitel te maken</a:t>
            </a:r>
          </a:p>
        </p:txBody>
      </p:sp>
      <p:sp>
        <p:nvSpPr>
          <p:cNvPr id="6" name="Title 1">
            <a:extLst>
              <a:ext uri="{FF2B5EF4-FFF2-40B4-BE49-F238E27FC236}">
                <a16:creationId xmlns:a16="http://schemas.microsoft.com/office/drawing/2014/main" id="{188D1807-ED12-4152-BA69-3891B0FF0C61}"/>
              </a:ext>
            </a:extLst>
          </p:cNvPr>
          <p:cNvSpPr>
            <a:spLocks noGrp="1"/>
          </p:cNvSpPr>
          <p:nvPr>
            <p:ph type="ctrTitle" hasCustomPrompt="1"/>
            <p:custDataLst>
              <p:tags r:id="rId3"/>
            </p:custDataLst>
          </p:nvPr>
        </p:nvSpPr>
        <p:spPr>
          <a:xfrm>
            <a:off x="1176618" y="2584453"/>
            <a:ext cx="6163215" cy="584775"/>
          </a:xfrm>
          <a:prstGeom prst="rect">
            <a:avLst/>
          </a:prstGeom>
        </p:spPr>
        <p:txBody>
          <a:bodyPr wrap="square">
            <a:spAutoFit/>
          </a:bodyPr>
          <a:lstStyle>
            <a:lvl1pPr algn="l">
              <a:defRPr sz="3200" b="1" baseline="0">
                <a:solidFill>
                  <a:srgbClr val="281F6B"/>
                </a:solidFill>
                <a:latin typeface="Calibri" panose="020F0502020204030204" pitchFamily="34" charset="0"/>
                <a:cs typeface="Calibri" panose="020F0502020204030204" pitchFamily="34" charset="0"/>
              </a:defRPr>
            </a:lvl1pPr>
          </a:lstStyle>
          <a:p>
            <a:r>
              <a:rPr lang="nl-NL"/>
              <a:t>Klik om een titel te maken</a:t>
            </a:r>
            <a:endParaRPr lang="nl-NL" dirty="0"/>
          </a:p>
        </p:txBody>
      </p:sp>
    </p:spTree>
    <p:extLst>
      <p:ext uri="{BB962C8B-B14F-4D97-AF65-F5344CB8AC3E}">
        <p14:creationId xmlns:p14="http://schemas.microsoft.com/office/powerpoint/2010/main" val="454652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A9C0E5CA-8CC2-470D-97C5-791E6567E2E9}" type="datetimeFigureOut">
              <a:rPr lang="nl-NL" smtClean="0"/>
              <a:t>22-6-2026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E5435E8-A513-490E-9AB0-2C28304AF316}" type="slidenum">
              <a:rPr lang="nl-NL" smtClean="0"/>
              <a:t>‹nr.›</a:t>
            </a:fld>
            <a:endParaRPr lang="nl-NL"/>
          </a:p>
        </p:txBody>
      </p:sp>
    </p:spTree>
    <p:extLst>
      <p:ext uri="{BB962C8B-B14F-4D97-AF65-F5344CB8AC3E}">
        <p14:creationId xmlns:p14="http://schemas.microsoft.com/office/powerpoint/2010/main" val="2175502923"/>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igen Cov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0FA74722-67C2-4EA2-A61E-A56A2B2789D6}"/>
              </a:ext>
            </a:extLst>
          </p:cNvPr>
          <p:cNvSpPr>
            <a:spLocks noGrp="1"/>
          </p:cNvSpPr>
          <p:nvPr>
            <p:ph type="pic" sz="quarter" idx="10" hasCustomPrompt="1"/>
            <p:custDataLst>
              <p:tags r:id="rId1"/>
            </p:custDataLst>
          </p:nvPr>
        </p:nvSpPr>
        <p:spPr>
          <a:xfrm>
            <a:off x="7636799" y="-1"/>
            <a:ext cx="4555200" cy="6859200"/>
          </a:xfrm>
          <a:prstGeom prst="rect">
            <a:avLst/>
          </a:prstGeom>
        </p:spPr>
        <p:txBody>
          <a:bodyPr anchor="ctr" anchorCtr="0">
            <a:normAutofit/>
          </a:bodyPr>
          <a:lstStyle>
            <a:lvl1pPr marL="0" indent="0" algn="ctr">
              <a:buNone/>
              <a:defRPr sz="1800" baseline="0"/>
            </a:lvl1pPr>
          </a:lstStyle>
          <a:p>
            <a:r>
              <a:rPr lang="nl-NL" dirty="0"/>
              <a:t>Klik op het pictogram om </a:t>
            </a:r>
            <a:br>
              <a:rPr lang="nl-NL" dirty="0"/>
            </a:br>
            <a:r>
              <a:rPr lang="nl-NL" dirty="0"/>
              <a:t>een afbeelding in te voegen</a:t>
            </a:r>
          </a:p>
        </p:txBody>
      </p:sp>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945265616"/>
              </p:ext>
            </p:extLst>
          </p:nvPr>
        </p:nvGraphicFramePr>
        <p:xfrm>
          <a:off x="2122" y="1592"/>
          <a:ext cx="2116" cy="1587"/>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4" name="Object 3" hidden="1"/>
                      <p:cNvPicPr/>
                      <p:nvPr/>
                    </p:nvPicPr>
                    <p:blipFill>
                      <a:blip r:embed="rId7"/>
                      <a:stretch>
                        <a:fillRect/>
                      </a:stretch>
                    </p:blipFill>
                    <p:spPr>
                      <a:xfrm>
                        <a:off x="2122" y="1592"/>
                        <a:ext cx="2116" cy="1587"/>
                      </a:xfrm>
                      <a:prstGeom prst="rect">
                        <a:avLst/>
                      </a:prstGeom>
                    </p:spPr>
                  </p:pic>
                </p:oleObj>
              </mc:Fallback>
            </mc:AlternateContent>
          </a:graphicData>
        </a:graphic>
      </p:graphicFrame>
      <p:sp>
        <p:nvSpPr>
          <p:cNvPr id="7" name="Subtitle 2">
            <a:extLst>
              <a:ext uri="{FF2B5EF4-FFF2-40B4-BE49-F238E27FC236}">
                <a16:creationId xmlns:a16="http://schemas.microsoft.com/office/drawing/2014/main" id="{E8DCF166-39A4-4A13-85DF-E6F8B3C14FFC}"/>
              </a:ext>
            </a:extLst>
          </p:cNvPr>
          <p:cNvSpPr>
            <a:spLocks noGrp="1"/>
          </p:cNvSpPr>
          <p:nvPr>
            <p:ph type="subTitle" idx="1" hasCustomPrompt="1"/>
            <p:custDataLst>
              <p:tags r:id="rId3"/>
            </p:custDataLst>
          </p:nvPr>
        </p:nvSpPr>
        <p:spPr>
          <a:xfrm>
            <a:off x="1176616" y="3619201"/>
            <a:ext cx="4716184" cy="333746"/>
          </a:xfrm>
          <a:prstGeom prst="rect">
            <a:avLst/>
          </a:prstGeom>
        </p:spPr>
        <p:txBody>
          <a:bodyPr wrap="square">
            <a:spAutoFit/>
          </a:bodyPr>
          <a:lstStyle>
            <a:lvl1pPr marL="0" indent="0" algn="l">
              <a:buNone/>
              <a:defRPr sz="1600">
                <a:solidFill>
                  <a:srgbClr val="281F6B"/>
                </a:solidFill>
                <a:latin typeface="Georgia" panose="02040502050405020303" pitchFamily="18"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dirty="0"/>
              <a:t>Klik om een ondertitel te maken</a:t>
            </a:r>
          </a:p>
        </p:txBody>
      </p:sp>
      <p:sp>
        <p:nvSpPr>
          <p:cNvPr id="2" name="Titel 1">
            <a:extLst>
              <a:ext uri="{FF2B5EF4-FFF2-40B4-BE49-F238E27FC236}">
                <a16:creationId xmlns:a16="http://schemas.microsoft.com/office/drawing/2014/main" id="{36159650-3484-4E65-A421-ACC3EE44854B}"/>
              </a:ext>
            </a:extLst>
          </p:cNvPr>
          <p:cNvSpPr>
            <a:spLocks noGrp="1"/>
          </p:cNvSpPr>
          <p:nvPr>
            <p:ph type="title" hasCustomPrompt="1"/>
          </p:nvPr>
        </p:nvSpPr>
        <p:spPr>
          <a:xfrm>
            <a:off x="1176617" y="2582400"/>
            <a:ext cx="6212475" cy="777600"/>
          </a:xfrm>
          <a:prstGeom prst="rect">
            <a:avLst/>
          </a:prstGeom>
        </p:spPr>
        <p:txBody>
          <a:bodyPr/>
          <a:lstStyle>
            <a:lvl1pPr>
              <a:defRPr sz="3200">
                <a:latin typeface="Calibri" panose="020F0502020204030204" pitchFamily="34" charset="0"/>
                <a:cs typeface="Calibri" panose="020F0502020204030204" pitchFamily="34" charset="0"/>
              </a:defRPr>
            </a:lvl1pPr>
          </a:lstStyle>
          <a:p>
            <a:r>
              <a:rPr lang="nl-NL"/>
              <a:t>Klik om een titel te maken</a:t>
            </a:r>
          </a:p>
        </p:txBody>
      </p:sp>
    </p:spTree>
    <p:extLst>
      <p:ext uri="{BB962C8B-B14F-4D97-AF65-F5344CB8AC3E}">
        <p14:creationId xmlns:p14="http://schemas.microsoft.com/office/powerpoint/2010/main" val="15692900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Titel en obje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947540"/>
            <a:ext cx="10449984" cy="656591"/>
          </a:xfrm>
          <a:prstGeom prst="rect">
            <a:avLst/>
          </a:prstGeom>
        </p:spPr>
        <p:txBody>
          <a:bodyPr/>
          <a:lstStyle>
            <a:lvl1pPr>
              <a:defRPr sz="3200">
                <a:solidFill>
                  <a:srgbClr val="281F6B"/>
                </a:solidFill>
                <a:latin typeface="Calibri" panose="020F0502020204030204" pitchFamily="34" charset="0"/>
                <a:cs typeface="Calibri" panose="020F0502020204030204" pitchFamily="34" charset="0"/>
              </a:defRPr>
            </a:lvl1pPr>
          </a:lstStyle>
          <a:p>
            <a:r>
              <a:rPr lang="nl-NL" dirty="0"/>
              <a:t>Klik om een titel te maken</a:t>
            </a:r>
          </a:p>
        </p:txBody>
      </p:sp>
      <p:sp>
        <p:nvSpPr>
          <p:cNvPr id="3" name="Content Placeholder 2"/>
          <p:cNvSpPr>
            <a:spLocks noGrp="1"/>
          </p:cNvSpPr>
          <p:nvPr>
            <p:ph idx="1" hasCustomPrompt="1"/>
          </p:nvPr>
        </p:nvSpPr>
        <p:spPr>
          <a:xfrm>
            <a:off x="762000" y="1905004"/>
            <a:ext cx="10449984" cy="4186239"/>
          </a:xfrm>
          <a:prstGeom prst="rect">
            <a:avLst/>
          </a:prstGeom>
        </p:spPr>
        <p:txBody>
          <a:bodyPr>
            <a:normAutofit/>
          </a:bodyPr>
          <a:lstStyle>
            <a:lvl1pPr marL="180970" indent="-180970">
              <a:lnSpc>
                <a:spcPct val="150000"/>
              </a:lnSpc>
              <a:buFont typeface="Wingdings" panose="05000000000000000000" pitchFamily="2" charset="2"/>
              <a:buChar char="§"/>
              <a:defRPr sz="1600">
                <a:solidFill>
                  <a:srgbClr val="281F6B"/>
                </a:solidFill>
                <a:latin typeface="Calibri" panose="020F0502020204030204" pitchFamily="34" charset="0"/>
                <a:cs typeface="Calibri" panose="020F0502020204030204" pitchFamily="34" charset="0"/>
              </a:defRPr>
            </a:lvl1pPr>
            <a:lvl2pPr marL="361942" indent="-180970">
              <a:lnSpc>
                <a:spcPct val="150000"/>
              </a:lnSpc>
              <a:defRPr sz="1600">
                <a:solidFill>
                  <a:srgbClr val="281F6B"/>
                </a:solidFill>
                <a:latin typeface="Calibri" panose="020F0502020204030204" pitchFamily="34" charset="0"/>
                <a:cs typeface="Calibri" panose="020F0502020204030204" pitchFamily="34" charset="0"/>
              </a:defRPr>
            </a:lvl2pPr>
            <a:lvl3pPr marL="542912" indent="-180970">
              <a:lnSpc>
                <a:spcPct val="150000"/>
              </a:lnSpc>
              <a:defRPr sz="1600">
                <a:solidFill>
                  <a:srgbClr val="281F6B"/>
                </a:solidFill>
                <a:latin typeface="Calibri" panose="020F0502020204030204" pitchFamily="34" charset="0"/>
                <a:cs typeface="Calibri" panose="020F0502020204030204" pitchFamily="34" charset="0"/>
              </a:defRPr>
            </a:lvl3pPr>
            <a:lvl4pPr marL="714357" indent="-171446">
              <a:lnSpc>
                <a:spcPct val="150000"/>
              </a:lnSpc>
              <a:defRPr sz="1600" baseline="0">
                <a:solidFill>
                  <a:srgbClr val="281F6B"/>
                </a:solidFill>
                <a:latin typeface="Calibri" panose="020F0502020204030204" pitchFamily="34" charset="0"/>
                <a:cs typeface="Calibri" panose="020F0502020204030204" pitchFamily="34" charset="0"/>
              </a:defRPr>
            </a:lvl4pPr>
            <a:lvl5pPr marL="895328" indent="-180970">
              <a:lnSpc>
                <a:spcPct val="150000"/>
              </a:lnSpc>
              <a:defRPr sz="1600">
                <a:solidFill>
                  <a:srgbClr val="281F6B"/>
                </a:solidFill>
                <a:latin typeface="Calibri" panose="020F0502020204030204" pitchFamily="34" charset="0"/>
                <a:cs typeface="Calibri" panose="020F0502020204030204" pitchFamily="34" charset="0"/>
              </a:defRPr>
            </a:lvl5pPr>
          </a:lstStyle>
          <a:p>
            <a:pPr lvl="0"/>
            <a:r>
              <a:rPr lang="nl-NL" dirty="0"/>
              <a:t>Eerste niveau</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Footer Placeholder 4"/>
          <p:cNvSpPr>
            <a:spLocks noGrp="1"/>
          </p:cNvSpPr>
          <p:nvPr>
            <p:ph type="ftr" sz="quarter" idx="11"/>
          </p:nvPr>
        </p:nvSpPr>
        <p:spPr>
          <a:xfrm>
            <a:off x="3573804" y="6392116"/>
            <a:ext cx="3860800" cy="138499"/>
          </a:xfrm>
        </p:spPr>
        <p:txBody>
          <a:bodyPr/>
          <a:lstStyle>
            <a:lvl1pPr>
              <a:defRPr>
                <a:latin typeface="Calibri" panose="020F0502020204030204" pitchFamily="34" charset="0"/>
                <a:cs typeface="Calibri" panose="020F0502020204030204" pitchFamily="34" charset="0"/>
              </a:defRPr>
            </a:lvl1pPr>
          </a:lstStyle>
          <a:p>
            <a:endParaRPr lang="nl-N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a:xfrm>
            <a:off x="8367184" y="6392115"/>
            <a:ext cx="2844800" cy="138499"/>
          </a:xfrm>
        </p:spPr>
        <p:txBody>
          <a:bodyPr/>
          <a:lstStyle>
            <a:lvl1pPr>
              <a:defRPr>
                <a:latin typeface="Calibri" panose="020F0502020204030204" pitchFamily="34" charset="0"/>
                <a:cs typeface="Calibri" panose="020F0502020204030204" pitchFamily="34" charset="0"/>
              </a:defRPr>
            </a:lvl1pPr>
          </a:lstStyle>
          <a:p>
            <a:pPr algn="r"/>
            <a:fld id="{52CD5E70-B072-4ABF-98D2-981DEBBF7F7D}" type="slidenum">
              <a:rPr lang="nl-NL" smtClean="0"/>
              <a:pPr algn="r"/>
              <a:t>‹nr.›</a:t>
            </a:fld>
            <a:endParaRPr lang="nl-N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09658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ekst en foto">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397382830"/>
              </p:ext>
            </p:extLst>
          </p:nvPr>
        </p:nvGraphicFramePr>
        <p:xfrm>
          <a:off x="2122" y="1592"/>
          <a:ext cx="2116" cy="1587"/>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4" name="Object 3" hidden="1"/>
                      <p:cNvPicPr/>
                      <p:nvPr/>
                    </p:nvPicPr>
                    <p:blipFill>
                      <a:blip r:embed="rId7"/>
                      <a:stretch>
                        <a:fillRect/>
                      </a:stretch>
                    </p:blipFill>
                    <p:spPr>
                      <a:xfrm>
                        <a:off x="2122" y="1592"/>
                        <a:ext cx="2116" cy="1587"/>
                      </a:xfrm>
                      <a:prstGeom prst="rect">
                        <a:avLst/>
                      </a:prstGeom>
                    </p:spPr>
                  </p:pic>
                </p:oleObj>
              </mc:Fallback>
            </mc:AlternateContent>
          </a:graphicData>
        </a:graphic>
      </p:graphicFrame>
      <p:sp>
        <p:nvSpPr>
          <p:cNvPr id="10" name="Subtitle 2">
            <a:extLst>
              <a:ext uri="{FF2B5EF4-FFF2-40B4-BE49-F238E27FC236}">
                <a16:creationId xmlns:a16="http://schemas.microsoft.com/office/drawing/2014/main" id="{3072B6A5-EC29-4FA0-8BED-DEBB437A8FAE}"/>
              </a:ext>
            </a:extLst>
          </p:cNvPr>
          <p:cNvSpPr>
            <a:spLocks noGrp="1"/>
          </p:cNvSpPr>
          <p:nvPr>
            <p:ph type="subTitle" idx="1" hasCustomPrompt="1"/>
            <p:custDataLst>
              <p:tags r:id="rId2"/>
            </p:custDataLst>
          </p:nvPr>
        </p:nvSpPr>
        <p:spPr>
          <a:xfrm>
            <a:off x="762003" y="1744256"/>
            <a:ext cx="4728884" cy="423449"/>
          </a:xfrm>
          <a:prstGeom prst="rect">
            <a:avLst/>
          </a:prstGeom>
        </p:spPr>
        <p:txBody>
          <a:bodyPr wrap="square">
            <a:spAutoFit/>
          </a:bodyPr>
          <a:lstStyle>
            <a:lvl1pPr marL="0" indent="0" algn="l">
              <a:lnSpc>
                <a:spcPct val="150000"/>
              </a:lnSpc>
              <a:buNone/>
              <a:defRPr sz="1600">
                <a:solidFill>
                  <a:srgbClr val="281F6B"/>
                </a:solidFill>
                <a:latin typeface="Calibri" panose="020F0502020204030204" pitchFamily="34" charset="0"/>
                <a:cs typeface="Calibri" panose="020F0502020204030204"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dirty="0"/>
              <a:t>Klik </a:t>
            </a:r>
            <a:r>
              <a:rPr lang="nl-NL"/>
              <a:t>om tekst toe te voegen</a:t>
            </a:r>
            <a:endParaRPr lang="nl-NL" dirty="0"/>
          </a:p>
        </p:txBody>
      </p:sp>
      <p:sp>
        <p:nvSpPr>
          <p:cNvPr id="11" name="Picture Placeholder 4">
            <a:extLst>
              <a:ext uri="{FF2B5EF4-FFF2-40B4-BE49-F238E27FC236}">
                <a16:creationId xmlns:a16="http://schemas.microsoft.com/office/drawing/2014/main" id="{0FA74722-67C2-4EA2-A61E-A56A2B2789D6}"/>
              </a:ext>
            </a:extLst>
          </p:cNvPr>
          <p:cNvSpPr>
            <a:spLocks noGrp="1"/>
          </p:cNvSpPr>
          <p:nvPr>
            <p:ph type="pic" sz="quarter" idx="10" hasCustomPrompt="1"/>
            <p:custDataLst>
              <p:tags r:id="rId3"/>
            </p:custDataLst>
          </p:nvPr>
        </p:nvSpPr>
        <p:spPr>
          <a:xfrm>
            <a:off x="7636799" y="-1"/>
            <a:ext cx="4555200" cy="6859200"/>
          </a:xfrm>
          <a:prstGeom prst="rect">
            <a:avLst/>
          </a:prstGeom>
        </p:spPr>
        <p:txBody>
          <a:bodyPr anchor="ctr" anchorCtr="0">
            <a:normAutofit/>
          </a:bodyPr>
          <a:lstStyle>
            <a:lvl1pPr marL="0" indent="0" algn="ctr">
              <a:buNone/>
              <a:defRPr sz="1800" baseline="0"/>
            </a:lvl1pPr>
          </a:lstStyle>
          <a:p>
            <a:r>
              <a:rPr lang="nl-NL" dirty="0"/>
              <a:t>Klik op het pictogram om </a:t>
            </a:r>
            <a:br>
              <a:rPr lang="nl-NL" dirty="0"/>
            </a:br>
            <a:r>
              <a:rPr lang="nl-NL" dirty="0"/>
              <a:t>een afbeelding in te voegen</a:t>
            </a:r>
          </a:p>
        </p:txBody>
      </p:sp>
      <p:sp>
        <p:nvSpPr>
          <p:cNvPr id="6" name="Title 1">
            <a:extLst>
              <a:ext uri="{FF2B5EF4-FFF2-40B4-BE49-F238E27FC236}">
                <a16:creationId xmlns:a16="http://schemas.microsoft.com/office/drawing/2014/main" id="{74D379FD-8BD4-4811-9807-915B475696A5}"/>
              </a:ext>
            </a:extLst>
          </p:cNvPr>
          <p:cNvSpPr>
            <a:spLocks noGrp="1"/>
          </p:cNvSpPr>
          <p:nvPr>
            <p:ph type="title" hasCustomPrompt="1"/>
          </p:nvPr>
        </p:nvSpPr>
        <p:spPr>
          <a:xfrm>
            <a:off x="762000" y="934781"/>
            <a:ext cx="6553200" cy="656591"/>
          </a:xfrm>
          <a:prstGeom prst="rect">
            <a:avLst/>
          </a:prstGeom>
        </p:spPr>
        <p:txBody>
          <a:bodyPr/>
          <a:lstStyle>
            <a:lvl1pPr>
              <a:defRPr sz="3200">
                <a:solidFill>
                  <a:srgbClr val="281F6B"/>
                </a:solidFill>
                <a:latin typeface="Calibri" panose="020F0502020204030204" pitchFamily="34" charset="0"/>
                <a:cs typeface="Calibri" panose="020F0502020204030204" pitchFamily="34" charset="0"/>
              </a:defRPr>
            </a:lvl1pPr>
          </a:lstStyle>
          <a:p>
            <a:r>
              <a:rPr lang="nl-NL" dirty="0"/>
              <a:t>Klik om een titel te maken</a:t>
            </a:r>
          </a:p>
        </p:txBody>
      </p:sp>
    </p:spTree>
    <p:extLst>
      <p:ext uri="{BB962C8B-B14F-4D97-AF65-F5344CB8AC3E}">
        <p14:creationId xmlns:p14="http://schemas.microsoft.com/office/powerpoint/2010/main" val="920985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572476" y="6410019"/>
            <a:ext cx="3860800" cy="138499"/>
          </a:xfrm>
        </p:spPr>
        <p:txBody>
          <a:bodyPr/>
          <a:lstStyle>
            <a:lvl1pPr>
              <a:defRPr>
                <a:latin typeface="Calibri" panose="020F0502020204030204" pitchFamily="34" charset="0"/>
                <a:cs typeface="Calibri" panose="020F0502020204030204" pitchFamily="34" charset="0"/>
              </a:defRPr>
            </a:lvl1pPr>
          </a:lstStyle>
          <a:p>
            <a:endParaRPr lang="nl-NL">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a:xfrm>
            <a:off x="8331325" y="6410020"/>
            <a:ext cx="2844800" cy="138499"/>
          </a:xfrm>
        </p:spPr>
        <p:txBody>
          <a:bodyPr/>
          <a:lstStyle>
            <a:lvl1pPr>
              <a:defRPr>
                <a:latin typeface="Calibri" panose="020F0502020204030204" pitchFamily="34" charset="0"/>
                <a:cs typeface="Calibri" panose="020F0502020204030204" pitchFamily="34" charset="0"/>
              </a:defRPr>
            </a:lvl1pPr>
          </a:lstStyle>
          <a:p>
            <a:pPr algn="r"/>
            <a:fld id="{52CD5E70-B072-4ABF-98D2-981DEBBF7F7D}" type="slidenum">
              <a:rPr lang="nl-NL" smtClean="0"/>
              <a:pPr algn="r"/>
              <a:t>‹nr.›</a:t>
            </a:fld>
            <a:endParaRPr lang="nl-NL">
              <a:latin typeface="Calibri" panose="020F0502020204030204" pitchFamily="34" charset="0"/>
              <a:cs typeface="Calibri" panose="020F0502020204030204" pitchFamily="34" charset="0"/>
            </a:endParaRPr>
          </a:p>
        </p:txBody>
      </p:sp>
      <p:sp>
        <p:nvSpPr>
          <p:cNvPr id="8" name="Text Placeholder 2">
            <a:extLst>
              <a:ext uri="{FF2B5EF4-FFF2-40B4-BE49-F238E27FC236}">
                <a16:creationId xmlns:a16="http://schemas.microsoft.com/office/drawing/2014/main" id="{59CA5524-084C-47F7-AA3A-A8A468C72153}"/>
              </a:ext>
            </a:extLst>
          </p:cNvPr>
          <p:cNvSpPr>
            <a:spLocks noGrp="1"/>
          </p:cNvSpPr>
          <p:nvPr>
            <p:ph type="body" idx="1" hasCustomPrompt="1"/>
          </p:nvPr>
        </p:nvSpPr>
        <p:spPr>
          <a:xfrm>
            <a:off x="3157011" y="2720447"/>
            <a:ext cx="5522381" cy="514821"/>
          </a:xfrm>
          <a:prstGeom prst="rect">
            <a:avLst/>
          </a:prstGeom>
        </p:spPr>
        <p:txBody>
          <a:bodyPr wrap="square" anchor="b">
            <a:spAutoFit/>
          </a:bodyPr>
          <a:lstStyle>
            <a:lvl1pPr marL="0" indent="0">
              <a:buNone/>
              <a:defRPr sz="2800" i="1">
                <a:solidFill>
                  <a:srgbClr val="281F6B"/>
                </a:solidFill>
                <a:latin typeface="Georgia" panose="02040502050405020303" pitchFamily="18" charset="0"/>
                <a:cs typeface="Calibri" panose="020F0502020204030204" pitchFamily="34" charset="0"/>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nl-NL"/>
              <a:t>“Provinciale uitspraken”</a:t>
            </a:r>
            <a:endParaRPr lang="nl-NL" dirty="0"/>
          </a:p>
        </p:txBody>
      </p:sp>
      <p:sp>
        <p:nvSpPr>
          <p:cNvPr id="10" name="Text Placeholder 2">
            <a:extLst>
              <a:ext uri="{FF2B5EF4-FFF2-40B4-BE49-F238E27FC236}">
                <a16:creationId xmlns:a16="http://schemas.microsoft.com/office/drawing/2014/main" id="{7559AA1B-0F4A-4100-A194-0177CDBD4499}"/>
              </a:ext>
            </a:extLst>
          </p:cNvPr>
          <p:cNvSpPr>
            <a:spLocks noGrp="1"/>
          </p:cNvSpPr>
          <p:nvPr>
            <p:ph type="body" idx="13" hasCustomPrompt="1"/>
          </p:nvPr>
        </p:nvSpPr>
        <p:spPr>
          <a:xfrm>
            <a:off x="7888944" y="3616315"/>
            <a:ext cx="3388781" cy="340350"/>
          </a:xfrm>
          <a:prstGeom prst="rect">
            <a:avLst/>
          </a:prstGeom>
        </p:spPr>
        <p:txBody>
          <a:bodyPr wrap="square" anchor="b">
            <a:spAutoFit/>
          </a:bodyPr>
          <a:lstStyle>
            <a:lvl1pPr marL="0" indent="0">
              <a:buNone/>
              <a:defRPr sz="1600">
                <a:solidFill>
                  <a:srgbClr val="281F6B"/>
                </a:solidFill>
                <a:latin typeface="Calibri" panose="020F0502020204030204" pitchFamily="34" charset="0"/>
                <a:cs typeface="Calibri" panose="020F0502020204030204" pitchFamily="34" charset="0"/>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nl-NL"/>
              <a:t> ─ Dhr. V. van Achternaam</a:t>
            </a:r>
            <a:endParaRPr lang="nl-NL" dirty="0"/>
          </a:p>
        </p:txBody>
      </p:sp>
    </p:spTree>
    <p:extLst>
      <p:ext uri="{BB962C8B-B14F-4D97-AF65-F5344CB8AC3E}">
        <p14:creationId xmlns:p14="http://schemas.microsoft.com/office/powerpoint/2010/main" val="35826344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el en object met bal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573804" y="6392116"/>
            <a:ext cx="3860800" cy="138499"/>
          </a:xfrm>
        </p:spPr>
        <p:txBody>
          <a:bodyPr/>
          <a:lstStyle>
            <a:lvl1pPr>
              <a:defRPr>
                <a:latin typeface="Calibri" panose="020F0502020204030204" pitchFamily="34" charset="0"/>
                <a:cs typeface="Calibri" panose="020F0502020204030204" pitchFamily="34" charset="0"/>
              </a:defRPr>
            </a:lvl1pPr>
          </a:lstStyle>
          <a:p>
            <a:endParaRPr lang="nl-N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a:xfrm>
            <a:off x="8367184" y="6392115"/>
            <a:ext cx="2844800" cy="138499"/>
          </a:xfrm>
        </p:spPr>
        <p:txBody>
          <a:bodyPr/>
          <a:lstStyle>
            <a:lvl1pPr>
              <a:defRPr>
                <a:latin typeface="Calibri" panose="020F0502020204030204" pitchFamily="34" charset="0"/>
                <a:cs typeface="Calibri" panose="020F0502020204030204" pitchFamily="34" charset="0"/>
              </a:defRPr>
            </a:lvl1pPr>
          </a:lstStyle>
          <a:p>
            <a:pPr algn="r"/>
            <a:fld id="{52CD5E70-B072-4ABF-98D2-981DEBBF7F7D}" type="slidenum">
              <a:rPr lang="nl-NL" smtClean="0"/>
              <a:pPr algn="r"/>
              <a:t>‹nr.›</a:t>
            </a:fld>
            <a:endParaRPr lang="nl-NL">
              <a:latin typeface="Calibri" panose="020F0502020204030204" pitchFamily="34" charset="0"/>
              <a:cs typeface="Calibri" panose="020F0502020204030204" pitchFamily="34" charset="0"/>
            </a:endParaRPr>
          </a:p>
        </p:txBody>
      </p:sp>
      <p:sp>
        <p:nvSpPr>
          <p:cNvPr id="7" name="Content Placeholder 2">
            <a:extLst>
              <a:ext uri="{FF2B5EF4-FFF2-40B4-BE49-F238E27FC236}">
                <a16:creationId xmlns:a16="http://schemas.microsoft.com/office/drawing/2014/main" id="{8A8737B4-2FD5-4A45-987F-9128F9ACD984}"/>
              </a:ext>
            </a:extLst>
          </p:cNvPr>
          <p:cNvSpPr>
            <a:spLocks noGrp="1"/>
          </p:cNvSpPr>
          <p:nvPr>
            <p:ph idx="1" hasCustomPrompt="1"/>
          </p:nvPr>
        </p:nvSpPr>
        <p:spPr>
          <a:xfrm>
            <a:off x="762000" y="1905004"/>
            <a:ext cx="10449984" cy="4186239"/>
          </a:xfrm>
          <a:prstGeom prst="rect">
            <a:avLst/>
          </a:prstGeom>
        </p:spPr>
        <p:txBody>
          <a:bodyPr>
            <a:normAutofit/>
          </a:bodyPr>
          <a:lstStyle>
            <a:lvl1pPr marL="180970" indent="-180970">
              <a:lnSpc>
                <a:spcPct val="150000"/>
              </a:lnSpc>
              <a:buFont typeface="Wingdings" panose="05000000000000000000" pitchFamily="2" charset="2"/>
              <a:buChar char="§"/>
              <a:defRPr sz="1600">
                <a:solidFill>
                  <a:srgbClr val="281F6B"/>
                </a:solidFill>
                <a:latin typeface="Calibri" panose="020F0502020204030204" pitchFamily="34" charset="0"/>
                <a:cs typeface="Calibri" panose="020F0502020204030204" pitchFamily="34" charset="0"/>
              </a:defRPr>
            </a:lvl1pPr>
            <a:lvl2pPr marL="361942" indent="-180970">
              <a:lnSpc>
                <a:spcPct val="150000"/>
              </a:lnSpc>
              <a:defRPr sz="1600">
                <a:solidFill>
                  <a:srgbClr val="281F6B"/>
                </a:solidFill>
                <a:latin typeface="Calibri" panose="020F0502020204030204" pitchFamily="34" charset="0"/>
                <a:cs typeface="Calibri" panose="020F0502020204030204" pitchFamily="34" charset="0"/>
              </a:defRPr>
            </a:lvl2pPr>
            <a:lvl3pPr marL="542912" indent="-180970">
              <a:lnSpc>
                <a:spcPct val="150000"/>
              </a:lnSpc>
              <a:defRPr sz="1600">
                <a:solidFill>
                  <a:srgbClr val="281F6B"/>
                </a:solidFill>
                <a:latin typeface="Calibri" panose="020F0502020204030204" pitchFamily="34" charset="0"/>
                <a:cs typeface="Calibri" panose="020F0502020204030204" pitchFamily="34" charset="0"/>
              </a:defRPr>
            </a:lvl3pPr>
            <a:lvl4pPr marL="714357" indent="-171446">
              <a:lnSpc>
                <a:spcPct val="150000"/>
              </a:lnSpc>
              <a:defRPr sz="1600" baseline="0">
                <a:solidFill>
                  <a:srgbClr val="281F6B"/>
                </a:solidFill>
                <a:latin typeface="Calibri" panose="020F0502020204030204" pitchFamily="34" charset="0"/>
                <a:cs typeface="Calibri" panose="020F0502020204030204" pitchFamily="34" charset="0"/>
              </a:defRPr>
            </a:lvl4pPr>
            <a:lvl5pPr marL="895328" indent="-180970">
              <a:lnSpc>
                <a:spcPct val="150000"/>
              </a:lnSpc>
              <a:defRPr sz="1600">
                <a:solidFill>
                  <a:srgbClr val="281F6B"/>
                </a:solidFill>
                <a:latin typeface="Calibri" panose="020F0502020204030204" pitchFamily="34" charset="0"/>
                <a:cs typeface="Calibri" panose="020F0502020204030204" pitchFamily="34" charset="0"/>
              </a:defRPr>
            </a:lvl5pPr>
          </a:lstStyle>
          <a:p>
            <a:pPr lvl="0"/>
            <a:r>
              <a:rPr lang="nl-NL" dirty="0"/>
              <a:t>Eerste niveau</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Title 1">
            <a:extLst>
              <a:ext uri="{FF2B5EF4-FFF2-40B4-BE49-F238E27FC236}">
                <a16:creationId xmlns:a16="http://schemas.microsoft.com/office/drawing/2014/main" id="{51FE92D4-CAAE-4DC0-B3B6-4690BA86B02D}"/>
              </a:ext>
            </a:extLst>
          </p:cNvPr>
          <p:cNvSpPr>
            <a:spLocks noGrp="1"/>
          </p:cNvSpPr>
          <p:nvPr>
            <p:ph type="title" hasCustomPrompt="1"/>
          </p:nvPr>
        </p:nvSpPr>
        <p:spPr>
          <a:xfrm>
            <a:off x="762000" y="934781"/>
            <a:ext cx="10449984" cy="656591"/>
          </a:xfrm>
          <a:prstGeom prst="rect">
            <a:avLst/>
          </a:prstGeom>
        </p:spPr>
        <p:txBody>
          <a:bodyPr/>
          <a:lstStyle>
            <a:lvl1pPr>
              <a:defRPr sz="3200">
                <a:solidFill>
                  <a:srgbClr val="281F6B"/>
                </a:solidFill>
                <a:latin typeface="Calibri" panose="020F0502020204030204" pitchFamily="34" charset="0"/>
                <a:cs typeface="Calibri" panose="020F0502020204030204" pitchFamily="34" charset="0"/>
              </a:defRPr>
            </a:lvl1pPr>
          </a:lstStyle>
          <a:p>
            <a:r>
              <a:rPr lang="nl-NL" dirty="0"/>
              <a:t>Klik om een titel te maken</a:t>
            </a:r>
          </a:p>
        </p:txBody>
      </p:sp>
    </p:spTree>
    <p:extLst>
      <p:ext uri="{BB962C8B-B14F-4D97-AF65-F5344CB8AC3E}">
        <p14:creationId xmlns:p14="http://schemas.microsoft.com/office/powerpoint/2010/main" val="1694426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el en tek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EBB238C0-88EA-4AB1-A12F-847285A483A1}"/>
              </a:ext>
            </a:extLst>
          </p:cNvPr>
          <p:cNvSpPr>
            <a:spLocks noGrp="1"/>
          </p:cNvSpPr>
          <p:nvPr>
            <p:ph type="sldNum" sz="quarter" idx="12"/>
          </p:nvPr>
        </p:nvSpPr>
        <p:spPr>
          <a:xfrm>
            <a:off x="8367184" y="6392115"/>
            <a:ext cx="2844800" cy="138499"/>
          </a:xfrm>
        </p:spPr>
        <p:txBody>
          <a:bodyPr/>
          <a:lstStyle>
            <a:lvl1pPr>
              <a:defRPr>
                <a:latin typeface="Calibri" panose="020F0502020204030204" pitchFamily="34" charset="0"/>
                <a:cs typeface="Calibri" panose="020F0502020204030204" pitchFamily="34" charset="0"/>
              </a:defRPr>
            </a:lvl1pPr>
          </a:lstStyle>
          <a:p>
            <a:pPr algn="r"/>
            <a:fld id="{52CD5E70-B072-4ABF-98D2-981DEBBF7F7D}" type="slidenum">
              <a:rPr lang="nl-NL" smtClean="0"/>
              <a:pPr algn="r"/>
              <a:t>‹nr.›</a:t>
            </a:fld>
            <a:endParaRPr lang="nl-NL">
              <a:latin typeface="Calibri" panose="020F0502020204030204" pitchFamily="34" charset="0"/>
              <a:cs typeface="Calibri" panose="020F0502020204030204" pitchFamily="34" charset="0"/>
            </a:endParaRPr>
          </a:p>
        </p:txBody>
      </p:sp>
      <p:sp>
        <p:nvSpPr>
          <p:cNvPr id="8" name="Footer Placeholder 4">
            <a:extLst>
              <a:ext uri="{FF2B5EF4-FFF2-40B4-BE49-F238E27FC236}">
                <a16:creationId xmlns:a16="http://schemas.microsoft.com/office/drawing/2014/main" id="{12C17670-B6DA-429C-B383-715F8716AABD}"/>
              </a:ext>
            </a:extLst>
          </p:cNvPr>
          <p:cNvSpPr>
            <a:spLocks noGrp="1"/>
          </p:cNvSpPr>
          <p:nvPr>
            <p:ph type="ftr" sz="quarter" idx="11"/>
          </p:nvPr>
        </p:nvSpPr>
        <p:spPr>
          <a:xfrm>
            <a:off x="3573804" y="6392116"/>
            <a:ext cx="3860800" cy="138499"/>
          </a:xfrm>
        </p:spPr>
        <p:txBody>
          <a:bodyPr/>
          <a:lstStyle>
            <a:lvl1pPr>
              <a:defRPr>
                <a:latin typeface="Calibri" panose="020F0502020204030204" pitchFamily="34" charset="0"/>
                <a:cs typeface="Calibri" panose="020F0502020204030204" pitchFamily="34" charset="0"/>
              </a:defRPr>
            </a:lvl1pPr>
          </a:lstStyle>
          <a:p>
            <a:endParaRPr lang="nl-NL">
              <a:latin typeface="Calibri" panose="020F0502020204030204" pitchFamily="34" charset="0"/>
              <a:cs typeface="Calibri" panose="020F0502020204030204" pitchFamily="34" charset="0"/>
            </a:endParaRPr>
          </a:p>
        </p:txBody>
      </p:sp>
      <p:sp>
        <p:nvSpPr>
          <p:cNvPr id="9" name="Title 1">
            <a:extLst>
              <a:ext uri="{FF2B5EF4-FFF2-40B4-BE49-F238E27FC236}">
                <a16:creationId xmlns:a16="http://schemas.microsoft.com/office/drawing/2014/main" id="{06455126-5ADC-47ED-94E6-E82C3650B0C4}"/>
              </a:ext>
            </a:extLst>
          </p:cNvPr>
          <p:cNvSpPr>
            <a:spLocks noGrp="1"/>
          </p:cNvSpPr>
          <p:nvPr>
            <p:ph type="title" hasCustomPrompt="1"/>
          </p:nvPr>
        </p:nvSpPr>
        <p:spPr>
          <a:xfrm>
            <a:off x="762000" y="934781"/>
            <a:ext cx="10449984" cy="656591"/>
          </a:xfrm>
          <a:prstGeom prst="rect">
            <a:avLst/>
          </a:prstGeom>
        </p:spPr>
        <p:txBody>
          <a:bodyPr/>
          <a:lstStyle>
            <a:lvl1pPr>
              <a:defRPr sz="3200">
                <a:solidFill>
                  <a:srgbClr val="281F6B"/>
                </a:solidFill>
                <a:latin typeface="Calibri" panose="020F0502020204030204" pitchFamily="34" charset="0"/>
                <a:cs typeface="Calibri" panose="020F0502020204030204" pitchFamily="34" charset="0"/>
              </a:defRPr>
            </a:lvl1pPr>
          </a:lstStyle>
          <a:p>
            <a:r>
              <a:rPr lang="nl-NL" dirty="0"/>
              <a:t>Klik om een titel te maken</a:t>
            </a:r>
          </a:p>
        </p:txBody>
      </p:sp>
      <p:sp>
        <p:nvSpPr>
          <p:cNvPr id="4" name="Tijdelijke aanduiding voor tekst 3">
            <a:extLst>
              <a:ext uri="{FF2B5EF4-FFF2-40B4-BE49-F238E27FC236}">
                <a16:creationId xmlns:a16="http://schemas.microsoft.com/office/drawing/2014/main" id="{93834515-0CD3-4AEE-AE16-BB1AA37485C8}"/>
              </a:ext>
            </a:extLst>
          </p:cNvPr>
          <p:cNvSpPr>
            <a:spLocks noGrp="1"/>
          </p:cNvSpPr>
          <p:nvPr>
            <p:ph type="body" sz="quarter" idx="13" hasCustomPrompt="1"/>
          </p:nvPr>
        </p:nvSpPr>
        <p:spPr>
          <a:xfrm>
            <a:off x="762000" y="1771655"/>
            <a:ext cx="10449984" cy="522371"/>
          </a:xfrm>
          <a:prstGeom prst="rect">
            <a:avLst/>
          </a:prstGeom>
        </p:spPr>
        <p:txBody>
          <a:bodyPr/>
          <a:lstStyle>
            <a:lvl1pPr marL="0" indent="0">
              <a:buNone/>
              <a:defRPr/>
            </a:lvl1pPr>
            <a:lvl2pPr marL="361942" indent="0">
              <a:buNone/>
              <a:defRPr/>
            </a:lvl2pPr>
            <a:lvl3pPr marL="714357" indent="0">
              <a:buNone/>
              <a:defRPr/>
            </a:lvl3pPr>
            <a:lvl4pPr marL="1076298" indent="0">
              <a:buNone/>
              <a:defRPr/>
            </a:lvl4pPr>
            <a:lvl5pPr marL="1438239" indent="0">
              <a:buNone/>
              <a:defRPr/>
            </a:lvl5pPr>
          </a:lstStyle>
          <a:p>
            <a:pPr lvl="0"/>
            <a:r>
              <a:rPr lang="nl-NL"/>
              <a:t>Klik om tekst in te voegen</a:t>
            </a:r>
          </a:p>
        </p:txBody>
      </p:sp>
    </p:spTree>
    <p:extLst>
      <p:ext uri="{BB962C8B-B14F-4D97-AF65-F5344CB8AC3E}">
        <p14:creationId xmlns:p14="http://schemas.microsoft.com/office/powerpoint/2010/main" val="1489466821"/>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wee object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633569" y="6410020"/>
            <a:ext cx="3860800" cy="138499"/>
          </a:xfrm>
        </p:spPr>
        <p:txBody>
          <a:bodyPr/>
          <a:lstStyle>
            <a:lvl1pPr>
              <a:defRPr>
                <a:latin typeface="Calibri" panose="020F0502020204030204" pitchFamily="34" charset="0"/>
                <a:cs typeface="Calibri" panose="020F0502020204030204" pitchFamily="34" charset="0"/>
              </a:defRPr>
            </a:lvl1pPr>
          </a:lstStyle>
          <a:p>
            <a:endParaRPr lang="nl-N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4"/>
          </p:nvPr>
        </p:nvSpPr>
        <p:spPr>
          <a:xfrm>
            <a:off x="8355232" y="6410020"/>
            <a:ext cx="2844800" cy="138499"/>
          </a:xfrm>
        </p:spPr>
        <p:txBody>
          <a:bodyPr/>
          <a:lstStyle>
            <a:lvl1pPr>
              <a:defRPr>
                <a:latin typeface="Calibri" panose="020F0502020204030204" pitchFamily="34" charset="0"/>
                <a:cs typeface="Calibri" panose="020F0502020204030204" pitchFamily="34" charset="0"/>
              </a:defRPr>
            </a:lvl1pPr>
          </a:lstStyle>
          <a:p>
            <a:pPr algn="r"/>
            <a:fld id="{52CD5E70-B072-4ABF-98D2-981DEBBF7F7D}" type="slidenum">
              <a:rPr lang="nl-NL" smtClean="0"/>
              <a:pPr algn="r"/>
              <a:t>‹nr.›</a:t>
            </a:fld>
            <a:endParaRPr lang="nl-NL">
              <a:latin typeface="Calibri" panose="020F0502020204030204" pitchFamily="34" charset="0"/>
              <a:cs typeface="Calibri" panose="020F0502020204030204" pitchFamily="34" charset="0"/>
            </a:endParaRPr>
          </a:p>
        </p:txBody>
      </p:sp>
      <p:sp>
        <p:nvSpPr>
          <p:cNvPr id="7" name="Content Placeholder 2">
            <a:extLst>
              <a:ext uri="{FF2B5EF4-FFF2-40B4-BE49-F238E27FC236}">
                <a16:creationId xmlns:a16="http://schemas.microsoft.com/office/drawing/2014/main" id="{5640AC4C-61E9-4721-9F78-2FF00A5011B1}"/>
              </a:ext>
            </a:extLst>
          </p:cNvPr>
          <p:cNvSpPr>
            <a:spLocks noGrp="1"/>
          </p:cNvSpPr>
          <p:nvPr>
            <p:ph idx="1" hasCustomPrompt="1"/>
          </p:nvPr>
        </p:nvSpPr>
        <p:spPr>
          <a:xfrm>
            <a:off x="761999" y="1905000"/>
            <a:ext cx="5222400" cy="3739200"/>
          </a:xfrm>
          <a:prstGeom prst="rect">
            <a:avLst/>
          </a:prstGeom>
        </p:spPr>
        <p:txBody>
          <a:bodyPr>
            <a:normAutofit/>
          </a:bodyPr>
          <a:lstStyle>
            <a:lvl1pPr marL="180970" indent="-180970">
              <a:lnSpc>
                <a:spcPct val="150000"/>
              </a:lnSpc>
              <a:buFont typeface="Wingdings" panose="05000000000000000000" pitchFamily="2" charset="2"/>
              <a:buChar char="§"/>
              <a:defRPr sz="1600">
                <a:solidFill>
                  <a:srgbClr val="281F6B"/>
                </a:solidFill>
                <a:latin typeface="Calibri" panose="020F0502020204030204" pitchFamily="34" charset="0"/>
                <a:cs typeface="Calibri" panose="020F0502020204030204" pitchFamily="34" charset="0"/>
              </a:defRPr>
            </a:lvl1pPr>
            <a:lvl2pPr marL="361942" indent="-180970">
              <a:lnSpc>
                <a:spcPct val="150000"/>
              </a:lnSpc>
              <a:defRPr sz="1600">
                <a:solidFill>
                  <a:srgbClr val="281F6B"/>
                </a:solidFill>
                <a:latin typeface="Calibri" panose="020F0502020204030204" pitchFamily="34" charset="0"/>
                <a:cs typeface="Calibri" panose="020F0502020204030204" pitchFamily="34" charset="0"/>
              </a:defRPr>
            </a:lvl2pPr>
            <a:lvl3pPr marL="542912" indent="-180970">
              <a:lnSpc>
                <a:spcPct val="150000"/>
              </a:lnSpc>
              <a:defRPr sz="1600">
                <a:solidFill>
                  <a:srgbClr val="281F6B"/>
                </a:solidFill>
                <a:latin typeface="Calibri" panose="020F0502020204030204" pitchFamily="34" charset="0"/>
                <a:cs typeface="Calibri" panose="020F0502020204030204" pitchFamily="34" charset="0"/>
              </a:defRPr>
            </a:lvl3pPr>
            <a:lvl4pPr marL="714357" indent="-171446">
              <a:lnSpc>
                <a:spcPct val="150000"/>
              </a:lnSpc>
              <a:defRPr sz="1600" baseline="0">
                <a:solidFill>
                  <a:srgbClr val="281F6B"/>
                </a:solidFill>
                <a:latin typeface="Calibri" panose="020F0502020204030204" pitchFamily="34" charset="0"/>
                <a:cs typeface="Calibri" panose="020F0502020204030204" pitchFamily="34" charset="0"/>
              </a:defRPr>
            </a:lvl4pPr>
            <a:lvl5pPr marL="895328" indent="-180970">
              <a:lnSpc>
                <a:spcPct val="150000"/>
              </a:lnSpc>
              <a:defRPr sz="1600">
                <a:solidFill>
                  <a:srgbClr val="281F6B"/>
                </a:solidFill>
                <a:latin typeface="Calibri" panose="020F0502020204030204" pitchFamily="34" charset="0"/>
                <a:cs typeface="Calibri" panose="020F0502020204030204" pitchFamily="34" charset="0"/>
              </a:defRPr>
            </a:lvl5pPr>
          </a:lstStyle>
          <a:p>
            <a:pPr lvl="0"/>
            <a:r>
              <a:rPr lang="nl-NL" dirty="0"/>
              <a:t>Eerste niveau</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Content Placeholder 2">
            <a:extLst>
              <a:ext uri="{FF2B5EF4-FFF2-40B4-BE49-F238E27FC236}">
                <a16:creationId xmlns:a16="http://schemas.microsoft.com/office/drawing/2014/main" id="{16AFF2CA-27E5-45B9-B869-BFA0ED7CEB3B}"/>
              </a:ext>
            </a:extLst>
          </p:cNvPr>
          <p:cNvSpPr>
            <a:spLocks noGrp="1"/>
          </p:cNvSpPr>
          <p:nvPr>
            <p:ph idx="15" hasCustomPrompt="1"/>
          </p:nvPr>
        </p:nvSpPr>
        <p:spPr>
          <a:xfrm>
            <a:off x="6412895" y="1905000"/>
            <a:ext cx="5222400" cy="3739200"/>
          </a:xfrm>
          <a:prstGeom prst="rect">
            <a:avLst/>
          </a:prstGeom>
        </p:spPr>
        <p:txBody>
          <a:bodyPr>
            <a:normAutofit/>
          </a:bodyPr>
          <a:lstStyle>
            <a:lvl1pPr marL="180970" indent="-180970">
              <a:lnSpc>
                <a:spcPct val="150000"/>
              </a:lnSpc>
              <a:buFont typeface="Wingdings" panose="05000000000000000000" pitchFamily="2" charset="2"/>
              <a:buChar char="§"/>
              <a:defRPr sz="1600">
                <a:solidFill>
                  <a:srgbClr val="281F6B"/>
                </a:solidFill>
                <a:latin typeface="Calibri" panose="020F0502020204030204" pitchFamily="34" charset="0"/>
                <a:cs typeface="Calibri" panose="020F0502020204030204" pitchFamily="34" charset="0"/>
              </a:defRPr>
            </a:lvl1pPr>
            <a:lvl2pPr marL="361942" indent="-180970">
              <a:lnSpc>
                <a:spcPct val="150000"/>
              </a:lnSpc>
              <a:defRPr sz="1600">
                <a:solidFill>
                  <a:srgbClr val="281F6B"/>
                </a:solidFill>
                <a:latin typeface="Calibri" panose="020F0502020204030204" pitchFamily="34" charset="0"/>
                <a:cs typeface="Calibri" panose="020F0502020204030204" pitchFamily="34" charset="0"/>
              </a:defRPr>
            </a:lvl2pPr>
            <a:lvl3pPr marL="542912" indent="-180970">
              <a:lnSpc>
                <a:spcPct val="150000"/>
              </a:lnSpc>
              <a:defRPr sz="1600">
                <a:solidFill>
                  <a:srgbClr val="281F6B"/>
                </a:solidFill>
                <a:latin typeface="Calibri" panose="020F0502020204030204" pitchFamily="34" charset="0"/>
                <a:cs typeface="Calibri" panose="020F0502020204030204" pitchFamily="34" charset="0"/>
              </a:defRPr>
            </a:lvl3pPr>
            <a:lvl4pPr marL="714357" indent="-171446">
              <a:lnSpc>
                <a:spcPct val="150000"/>
              </a:lnSpc>
              <a:defRPr sz="1600" baseline="0">
                <a:solidFill>
                  <a:srgbClr val="281F6B"/>
                </a:solidFill>
                <a:latin typeface="Calibri" panose="020F0502020204030204" pitchFamily="34" charset="0"/>
                <a:cs typeface="Calibri" panose="020F0502020204030204" pitchFamily="34" charset="0"/>
              </a:defRPr>
            </a:lvl4pPr>
            <a:lvl5pPr marL="895328" indent="-180970">
              <a:lnSpc>
                <a:spcPct val="150000"/>
              </a:lnSpc>
              <a:defRPr sz="1600">
                <a:solidFill>
                  <a:srgbClr val="281F6B"/>
                </a:solidFill>
                <a:latin typeface="Calibri" panose="020F0502020204030204" pitchFamily="34" charset="0"/>
                <a:cs typeface="Calibri" panose="020F0502020204030204" pitchFamily="34" charset="0"/>
              </a:defRPr>
            </a:lvl5pPr>
          </a:lstStyle>
          <a:p>
            <a:pPr lvl="0"/>
            <a:r>
              <a:rPr lang="nl-NL" dirty="0"/>
              <a:t>Eerste niveau</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Title 1">
            <a:extLst>
              <a:ext uri="{FF2B5EF4-FFF2-40B4-BE49-F238E27FC236}">
                <a16:creationId xmlns:a16="http://schemas.microsoft.com/office/drawing/2014/main" id="{25E1462B-417B-43F8-8006-2E8D236C3521}"/>
              </a:ext>
            </a:extLst>
          </p:cNvPr>
          <p:cNvSpPr>
            <a:spLocks noGrp="1"/>
          </p:cNvSpPr>
          <p:nvPr>
            <p:ph type="title" hasCustomPrompt="1"/>
          </p:nvPr>
        </p:nvSpPr>
        <p:spPr>
          <a:xfrm>
            <a:off x="762000" y="934781"/>
            <a:ext cx="10449984" cy="656591"/>
          </a:xfrm>
          <a:prstGeom prst="rect">
            <a:avLst/>
          </a:prstGeom>
        </p:spPr>
        <p:txBody>
          <a:bodyPr/>
          <a:lstStyle>
            <a:lvl1pPr>
              <a:defRPr sz="3200">
                <a:solidFill>
                  <a:srgbClr val="281F6B"/>
                </a:solidFill>
                <a:latin typeface="Calibri" panose="020F0502020204030204" pitchFamily="34" charset="0"/>
                <a:cs typeface="Calibri" panose="020F0502020204030204" pitchFamily="34" charset="0"/>
              </a:defRPr>
            </a:lvl1pPr>
          </a:lstStyle>
          <a:p>
            <a:r>
              <a:rPr lang="nl-NL" dirty="0"/>
              <a:t>Klik om een titel te maken</a:t>
            </a:r>
          </a:p>
        </p:txBody>
      </p:sp>
    </p:spTree>
    <p:extLst>
      <p:ext uri="{BB962C8B-B14F-4D97-AF65-F5344CB8AC3E}">
        <p14:creationId xmlns:p14="http://schemas.microsoft.com/office/powerpoint/2010/main" val="19958214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Vergelijk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633569" y="6410020"/>
            <a:ext cx="3860800" cy="138499"/>
          </a:xfrm>
        </p:spPr>
        <p:txBody>
          <a:bodyPr/>
          <a:lstStyle>
            <a:lvl1pPr>
              <a:defRPr>
                <a:latin typeface="Calibri" panose="020F0502020204030204" pitchFamily="34" charset="0"/>
                <a:cs typeface="Calibri" panose="020F0502020204030204" pitchFamily="34" charset="0"/>
              </a:defRPr>
            </a:lvl1pPr>
          </a:lstStyle>
          <a:p>
            <a:endParaRPr lang="nl-N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4"/>
          </p:nvPr>
        </p:nvSpPr>
        <p:spPr>
          <a:xfrm>
            <a:off x="8355232" y="6410020"/>
            <a:ext cx="2844800" cy="138499"/>
          </a:xfrm>
        </p:spPr>
        <p:txBody>
          <a:bodyPr/>
          <a:lstStyle>
            <a:lvl1pPr>
              <a:defRPr>
                <a:latin typeface="Calibri" panose="020F0502020204030204" pitchFamily="34" charset="0"/>
                <a:cs typeface="Calibri" panose="020F0502020204030204" pitchFamily="34" charset="0"/>
              </a:defRPr>
            </a:lvl1pPr>
          </a:lstStyle>
          <a:p>
            <a:pPr algn="r"/>
            <a:fld id="{52CD5E70-B072-4ABF-98D2-981DEBBF7F7D}" type="slidenum">
              <a:rPr lang="nl-NL" smtClean="0"/>
              <a:pPr algn="r"/>
              <a:t>‹nr.›</a:t>
            </a:fld>
            <a:endParaRPr lang="nl-NL">
              <a:latin typeface="Calibri" panose="020F0502020204030204" pitchFamily="34" charset="0"/>
              <a:cs typeface="Calibri" panose="020F0502020204030204" pitchFamily="34" charset="0"/>
            </a:endParaRPr>
          </a:p>
        </p:txBody>
      </p:sp>
      <p:sp>
        <p:nvSpPr>
          <p:cNvPr id="7" name="Content Placeholder 2">
            <a:extLst>
              <a:ext uri="{FF2B5EF4-FFF2-40B4-BE49-F238E27FC236}">
                <a16:creationId xmlns:a16="http://schemas.microsoft.com/office/drawing/2014/main" id="{5640AC4C-61E9-4721-9F78-2FF00A5011B1}"/>
              </a:ext>
            </a:extLst>
          </p:cNvPr>
          <p:cNvSpPr>
            <a:spLocks noGrp="1"/>
          </p:cNvSpPr>
          <p:nvPr>
            <p:ph idx="1" hasCustomPrompt="1"/>
          </p:nvPr>
        </p:nvSpPr>
        <p:spPr>
          <a:xfrm>
            <a:off x="761999" y="2580443"/>
            <a:ext cx="5222400" cy="3063757"/>
          </a:xfrm>
          <a:prstGeom prst="rect">
            <a:avLst/>
          </a:prstGeom>
        </p:spPr>
        <p:txBody>
          <a:bodyPr>
            <a:normAutofit/>
          </a:bodyPr>
          <a:lstStyle>
            <a:lvl1pPr marL="180970" indent="-180970">
              <a:lnSpc>
                <a:spcPct val="150000"/>
              </a:lnSpc>
              <a:buFont typeface="Wingdings" panose="05000000000000000000" pitchFamily="2" charset="2"/>
              <a:buChar char="§"/>
              <a:defRPr sz="1600">
                <a:solidFill>
                  <a:srgbClr val="281F6B"/>
                </a:solidFill>
                <a:latin typeface="Calibri" panose="020F0502020204030204" pitchFamily="34" charset="0"/>
                <a:cs typeface="Calibri" panose="020F0502020204030204" pitchFamily="34" charset="0"/>
              </a:defRPr>
            </a:lvl1pPr>
            <a:lvl2pPr marL="361942" indent="-180970">
              <a:lnSpc>
                <a:spcPct val="150000"/>
              </a:lnSpc>
              <a:defRPr sz="1600">
                <a:solidFill>
                  <a:srgbClr val="281F6B"/>
                </a:solidFill>
                <a:latin typeface="Calibri" panose="020F0502020204030204" pitchFamily="34" charset="0"/>
                <a:cs typeface="Calibri" panose="020F0502020204030204" pitchFamily="34" charset="0"/>
              </a:defRPr>
            </a:lvl2pPr>
            <a:lvl3pPr marL="542912" indent="-180970">
              <a:lnSpc>
                <a:spcPct val="150000"/>
              </a:lnSpc>
              <a:defRPr sz="1600">
                <a:solidFill>
                  <a:srgbClr val="281F6B"/>
                </a:solidFill>
                <a:latin typeface="Calibri" panose="020F0502020204030204" pitchFamily="34" charset="0"/>
                <a:cs typeface="Calibri" panose="020F0502020204030204" pitchFamily="34" charset="0"/>
              </a:defRPr>
            </a:lvl3pPr>
            <a:lvl4pPr marL="714357" indent="-171446">
              <a:lnSpc>
                <a:spcPct val="150000"/>
              </a:lnSpc>
              <a:defRPr sz="1600" baseline="0">
                <a:solidFill>
                  <a:srgbClr val="281F6B"/>
                </a:solidFill>
                <a:latin typeface="Calibri" panose="020F0502020204030204" pitchFamily="34" charset="0"/>
                <a:cs typeface="Calibri" panose="020F0502020204030204" pitchFamily="34" charset="0"/>
              </a:defRPr>
            </a:lvl4pPr>
            <a:lvl5pPr marL="895328" indent="-180970">
              <a:lnSpc>
                <a:spcPct val="150000"/>
              </a:lnSpc>
              <a:defRPr sz="1600">
                <a:solidFill>
                  <a:srgbClr val="281F6B"/>
                </a:solidFill>
                <a:latin typeface="Calibri" panose="020F0502020204030204" pitchFamily="34" charset="0"/>
                <a:cs typeface="Calibri" panose="020F0502020204030204" pitchFamily="34" charset="0"/>
              </a:defRPr>
            </a:lvl5pPr>
          </a:lstStyle>
          <a:p>
            <a:pPr lvl="0"/>
            <a:r>
              <a:rPr lang="nl-NL" dirty="0"/>
              <a:t>Eerste niveau</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Content Placeholder 2">
            <a:extLst>
              <a:ext uri="{FF2B5EF4-FFF2-40B4-BE49-F238E27FC236}">
                <a16:creationId xmlns:a16="http://schemas.microsoft.com/office/drawing/2014/main" id="{16AFF2CA-27E5-45B9-B869-BFA0ED7CEB3B}"/>
              </a:ext>
            </a:extLst>
          </p:cNvPr>
          <p:cNvSpPr>
            <a:spLocks noGrp="1"/>
          </p:cNvSpPr>
          <p:nvPr>
            <p:ph idx="15" hasCustomPrompt="1"/>
          </p:nvPr>
        </p:nvSpPr>
        <p:spPr>
          <a:xfrm>
            <a:off x="6412895" y="2580443"/>
            <a:ext cx="5222400" cy="3063757"/>
          </a:xfrm>
          <a:prstGeom prst="rect">
            <a:avLst/>
          </a:prstGeom>
        </p:spPr>
        <p:txBody>
          <a:bodyPr>
            <a:normAutofit/>
          </a:bodyPr>
          <a:lstStyle>
            <a:lvl1pPr marL="180970" indent="-180970">
              <a:lnSpc>
                <a:spcPct val="150000"/>
              </a:lnSpc>
              <a:buFont typeface="Wingdings" panose="05000000000000000000" pitchFamily="2" charset="2"/>
              <a:buChar char="§"/>
              <a:defRPr sz="1600">
                <a:solidFill>
                  <a:srgbClr val="281F6B"/>
                </a:solidFill>
                <a:latin typeface="Calibri" panose="020F0502020204030204" pitchFamily="34" charset="0"/>
                <a:cs typeface="Calibri" panose="020F0502020204030204" pitchFamily="34" charset="0"/>
              </a:defRPr>
            </a:lvl1pPr>
            <a:lvl2pPr marL="361942" indent="-180970">
              <a:lnSpc>
                <a:spcPct val="150000"/>
              </a:lnSpc>
              <a:defRPr sz="1600">
                <a:solidFill>
                  <a:srgbClr val="281F6B"/>
                </a:solidFill>
                <a:latin typeface="Calibri" panose="020F0502020204030204" pitchFamily="34" charset="0"/>
                <a:cs typeface="Calibri" panose="020F0502020204030204" pitchFamily="34" charset="0"/>
              </a:defRPr>
            </a:lvl2pPr>
            <a:lvl3pPr marL="542912" indent="-180970">
              <a:lnSpc>
                <a:spcPct val="150000"/>
              </a:lnSpc>
              <a:defRPr sz="1600">
                <a:solidFill>
                  <a:srgbClr val="281F6B"/>
                </a:solidFill>
                <a:latin typeface="Calibri" panose="020F0502020204030204" pitchFamily="34" charset="0"/>
                <a:cs typeface="Calibri" panose="020F0502020204030204" pitchFamily="34" charset="0"/>
              </a:defRPr>
            </a:lvl3pPr>
            <a:lvl4pPr marL="714357" indent="-171446">
              <a:lnSpc>
                <a:spcPct val="150000"/>
              </a:lnSpc>
              <a:defRPr sz="1600" baseline="0">
                <a:solidFill>
                  <a:srgbClr val="281F6B"/>
                </a:solidFill>
                <a:latin typeface="Calibri" panose="020F0502020204030204" pitchFamily="34" charset="0"/>
                <a:cs typeface="Calibri" panose="020F0502020204030204" pitchFamily="34" charset="0"/>
              </a:defRPr>
            </a:lvl4pPr>
            <a:lvl5pPr marL="895328" indent="-180970">
              <a:lnSpc>
                <a:spcPct val="150000"/>
              </a:lnSpc>
              <a:defRPr sz="1600">
                <a:solidFill>
                  <a:srgbClr val="281F6B"/>
                </a:solidFill>
                <a:latin typeface="Calibri" panose="020F0502020204030204" pitchFamily="34" charset="0"/>
                <a:cs typeface="Calibri" panose="020F0502020204030204" pitchFamily="34" charset="0"/>
              </a:defRPr>
            </a:lvl5pPr>
          </a:lstStyle>
          <a:p>
            <a:pPr lvl="0"/>
            <a:r>
              <a:rPr lang="nl-NL" dirty="0"/>
              <a:t>Eerste niveau</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Text Placeholder 2">
            <a:extLst>
              <a:ext uri="{FF2B5EF4-FFF2-40B4-BE49-F238E27FC236}">
                <a16:creationId xmlns:a16="http://schemas.microsoft.com/office/drawing/2014/main" id="{05900265-61E5-48CF-A03D-0321B8BD481D}"/>
              </a:ext>
            </a:extLst>
          </p:cNvPr>
          <p:cNvSpPr>
            <a:spLocks noGrp="1"/>
          </p:cNvSpPr>
          <p:nvPr>
            <p:ph type="body" idx="16" hasCustomPrompt="1"/>
          </p:nvPr>
        </p:nvSpPr>
        <p:spPr>
          <a:xfrm>
            <a:off x="761999" y="1876183"/>
            <a:ext cx="5222400" cy="553998"/>
          </a:xfrm>
          <a:prstGeom prst="rect">
            <a:avLst/>
          </a:prstGeom>
        </p:spPr>
        <p:txBody>
          <a:bodyPr anchor="b">
            <a:spAutoFit/>
          </a:bodyPr>
          <a:lstStyle>
            <a:lvl1pPr marL="0" indent="0">
              <a:lnSpc>
                <a:spcPct val="100000"/>
              </a:lnSpc>
              <a:buNone/>
              <a:defRPr sz="1500" b="1">
                <a:solidFill>
                  <a:srgbClr val="281F6B"/>
                </a:solidFill>
                <a:latin typeface="Calibri" panose="020F0502020204030204" pitchFamily="34" charset="0"/>
                <a:cs typeface="Calibri" panose="020F050202020403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a:t>Klik om een tekst</a:t>
            </a:r>
            <a:br>
              <a:rPr lang="nl-NL" dirty="0"/>
            </a:br>
            <a:r>
              <a:rPr lang="nl-NL" dirty="0"/>
              <a:t>toe te voegen</a:t>
            </a:r>
          </a:p>
        </p:txBody>
      </p:sp>
      <p:sp>
        <p:nvSpPr>
          <p:cNvPr id="9" name="Text Placeholder 2">
            <a:extLst>
              <a:ext uri="{FF2B5EF4-FFF2-40B4-BE49-F238E27FC236}">
                <a16:creationId xmlns:a16="http://schemas.microsoft.com/office/drawing/2014/main" id="{6BED6F69-8339-4760-9BE7-47E46CBE0354}"/>
              </a:ext>
            </a:extLst>
          </p:cNvPr>
          <p:cNvSpPr>
            <a:spLocks noGrp="1"/>
          </p:cNvSpPr>
          <p:nvPr>
            <p:ph type="body" idx="17" hasCustomPrompt="1"/>
          </p:nvPr>
        </p:nvSpPr>
        <p:spPr>
          <a:xfrm>
            <a:off x="6412895" y="1876183"/>
            <a:ext cx="5222400" cy="553998"/>
          </a:xfrm>
          <a:prstGeom prst="rect">
            <a:avLst/>
          </a:prstGeom>
        </p:spPr>
        <p:txBody>
          <a:bodyPr anchor="b">
            <a:spAutoFit/>
          </a:bodyPr>
          <a:lstStyle>
            <a:lvl1pPr marL="0" indent="0">
              <a:lnSpc>
                <a:spcPct val="100000"/>
              </a:lnSpc>
              <a:buNone/>
              <a:defRPr sz="1500" b="1">
                <a:solidFill>
                  <a:srgbClr val="281F6B"/>
                </a:solidFill>
                <a:latin typeface="Calibri" panose="020F0502020204030204" pitchFamily="34" charset="0"/>
                <a:cs typeface="Calibri" panose="020F050202020403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a:t>Klik om een tekst</a:t>
            </a:r>
            <a:br>
              <a:rPr lang="nl-NL" dirty="0"/>
            </a:br>
            <a:r>
              <a:rPr lang="nl-NL" dirty="0"/>
              <a:t>toe te voegen</a:t>
            </a:r>
          </a:p>
        </p:txBody>
      </p:sp>
      <p:sp>
        <p:nvSpPr>
          <p:cNvPr id="12" name="Title 1">
            <a:extLst>
              <a:ext uri="{FF2B5EF4-FFF2-40B4-BE49-F238E27FC236}">
                <a16:creationId xmlns:a16="http://schemas.microsoft.com/office/drawing/2014/main" id="{7B97601A-A2C5-4823-81F0-9E9AC15A1B7C}"/>
              </a:ext>
            </a:extLst>
          </p:cNvPr>
          <p:cNvSpPr>
            <a:spLocks noGrp="1"/>
          </p:cNvSpPr>
          <p:nvPr>
            <p:ph type="title" hasCustomPrompt="1"/>
          </p:nvPr>
        </p:nvSpPr>
        <p:spPr>
          <a:xfrm>
            <a:off x="762000" y="934781"/>
            <a:ext cx="10449984" cy="656591"/>
          </a:xfrm>
          <a:prstGeom prst="rect">
            <a:avLst/>
          </a:prstGeom>
        </p:spPr>
        <p:txBody>
          <a:bodyPr/>
          <a:lstStyle>
            <a:lvl1pPr>
              <a:defRPr sz="3200">
                <a:solidFill>
                  <a:srgbClr val="281F6B"/>
                </a:solidFill>
                <a:latin typeface="Calibri" panose="020F0502020204030204" pitchFamily="34" charset="0"/>
                <a:cs typeface="Calibri" panose="020F0502020204030204" pitchFamily="34" charset="0"/>
              </a:defRPr>
            </a:lvl1pPr>
          </a:lstStyle>
          <a:p>
            <a:r>
              <a:rPr lang="nl-NL" dirty="0"/>
              <a:t>Klik om een titel te maken</a:t>
            </a:r>
          </a:p>
        </p:txBody>
      </p:sp>
    </p:spTree>
    <p:extLst>
      <p:ext uri="{BB962C8B-B14F-4D97-AF65-F5344CB8AC3E}">
        <p14:creationId xmlns:p14="http://schemas.microsoft.com/office/powerpoint/2010/main" val="15871732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Alleen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573804" y="6392116"/>
            <a:ext cx="3860800" cy="138499"/>
          </a:xfrm>
        </p:spPr>
        <p:txBody>
          <a:bodyPr/>
          <a:lstStyle>
            <a:lvl1pPr>
              <a:defRPr>
                <a:latin typeface="Calibri" panose="020F0502020204030204" pitchFamily="34" charset="0"/>
                <a:cs typeface="Calibri" panose="020F0502020204030204" pitchFamily="34" charset="0"/>
              </a:defRPr>
            </a:lvl1pPr>
          </a:lstStyle>
          <a:p>
            <a:endParaRPr lang="nl-N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a:xfrm>
            <a:off x="8438901" y="6392115"/>
            <a:ext cx="2844800" cy="138499"/>
          </a:xfrm>
        </p:spPr>
        <p:txBody>
          <a:bodyPr/>
          <a:lstStyle>
            <a:lvl1pPr>
              <a:defRPr>
                <a:latin typeface="Calibri" panose="020F0502020204030204" pitchFamily="34" charset="0"/>
                <a:cs typeface="Calibri" panose="020F0502020204030204" pitchFamily="34" charset="0"/>
              </a:defRPr>
            </a:lvl1pPr>
          </a:lstStyle>
          <a:p>
            <a:pPr algn="r"/>
            <a:fld id="{52CD5E70-B072-4ABF-98D2-981DEBBF7F7D}" type="slidenum">
              <a:rPr lang="nl-NL" smtClean="0"/>
              <a:pPr algn="r"/>
              <a:t>‹nr.›</a:t>
            </a:fld>
            <a:endParaRPr lang="nl-NL">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E93F1C08-4B53-4E38-9535-D52BB86266CF}"/>
              </a:ext>
            </a:extLst>
          </p:cNvPr>
          <p:cNvSpPr>
            <a:spLocks noGrp="1"/>
          </p:cNvSpPr>
          <p:nvPr>
            <p:ph type="title" hasCustomPrompt="1"/>
          </p:nvPr>
        </p:nvSpPr>
        <p:spPr>
          <a:xfrm>
            <a:off x="762000" y="934781"/>
            <a:ext cx="10449984" cy="656591"/>
          </a:xfrm>
          <a:prstGeom prst="rect">
            <a:avLst/>
          </a:prstGeom>
        </p:spPr>
        <p:txBody>
          <a:bodyPr/>
          <a:lstStyle>
            <a:lvl1pPr>
              <a:defRPr sz="3200">
                <a:solidFill>
                  <a:srgbClr val="281F6B"/>
                </a:solidFill>
                <a:latin typeface="Calibri" panose="020F0502020204030204" pitchFamily="34" charset="0"/>
                <a:cs typeface="Calibri" panose="020F0502020204030204" pitchFamily="34" charset="0"/>
              </a:defRPr>
            </a:lvl1pPr>
          </a:lstStyle>
          <a:p>
            <a:r>
              <a:rPr lang="nl-NL" dirty="0"/>
              <a:t>Klik om een titel te maken</a:t>
            </a:r>
          </a:p>
        </p:txBody>
      </p:sp>
    </p:spTree>
    <p:extLst>
      <p:ext uri="{BB962C8B-B14F-4D97-AF65-F5344CB8AC3E}">
        <p14:creationId xmlns:p14="http://schemas.microsoft.com/office/powerpoint/2010/main" val="22031001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Niet invoegen (systeemdia)">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552546039"/>
              </p:ext>
            </p:extLst>
          </p:nvPr>
        </p:nvGraphicFramePr>
        <p:xfrm>
          <a:off x="2122" y="1592"/>
          <a:ext cx="2116" cy="1587"/>
        </p:xfrm>
        <a:graphic>
          <a:graphicData uri="http://schemas.openxmlformats.org/presentationml/2006/ole">
            <mc:AlternateContent xmlns:mc="http://schemas.openxmlformats.org/markup-compatibility/2006">
              <mc:Choice xmlns:v="urn:schemas-microsoft-com:vml" Requires="v">
                <p:oleObj name="think-cell Slide" r:id="rId7" imgW="270" imgH="270" progId="TCLayout.ActiveDocument.1">
                  <p:embed/>
                </p:oleObj>
              </mc:Choice>
              <mc:Fallback>
                <p:oleObj name="think-cell Slide" r:id="rId7" imgW="270" imgH="270" progId="TCLayout.ActiveDocument.1">
                  <p:embed/>
                  <p:pic>
                    <p:nvPicPr>
                      <p:cNvPr id="4" name="Object 3" hidden="1"/>
                      <p:cNvPicPr/>
                      <p:nvPr/>
                    </p:nvPicPr>
                    <p:blipFill>
                      <a:blip r:embed="rId8"/>
                      <a:stretch>
                        <a:fillRect/>
                      </a:stretch>
                    </p:blipFill>
                    <p:spPr>
                      <a:xfrm>
                        <a:off x="2122" y="1592"/>
                        <a:ext cx="2116" cy="1587"/>
                      </a:xfrm>
                      <a:prstGeom prst="rect">
                        <a:avLst/>
                      </a:prstGeom>
                    </p:spPr>
                  </p:pic>
                </p:oleObj>
              </mc:Fallback>
            </mc:AlternateContent>
          </a:graphicData>
        </a:graphic>
      </p:graphicFrame>
      <p:sp>
        <p:nvSpPr>
          <p:cNvPr id="10" name="Subtitle 2">
            <a:extLst>
              <a:ext uri="{FF2B5EF4-FFF2-40B4-BE49-F238E27FC236}">
                <a16:creationId xmlns:a16="http://schemas.microsoft.com/office/drawing/2014/main" id="{3072B6A5-EC29-4FA0-8BED-DEBB437A8FAE}"/>
              </a:ext>
            </a:extLst>
          </p:cNvPr>
          <p:cNvSpPr>
            <a:spLocks noGrp="1"/>
          </p:cNvSpPr>
          <p:nvPr>
            <p:ph type="subTitle" idx="1" hasCustomPrompt="1"/>
            <p:custDataLst>
              <p:tags r:id="rId2"/>
            </p:custDataLst>
          </p:nvPr>
        </p:nvSpPr>
        <p:spPr>
          <a:xfrm>
            <a:off x="1176616" y="3619201"/>
            <a:ext cx="4718400" cy="333746"/>
          </a:xfrm>
          <a:prstGeom prst="rect">
            <a:avLst/>
          </a:prstGeom>
        </p:spPr>
        <p:txBody>
          <a:bodyPr wrap="square">
            <a:spAutoFit/>
          </a:bodyPr>
          <a:lstStyle>
            <a:lvl1pPr marL="0" indent="0" algn="l">
              <a:buNone/>
              <a:defRPr sz="1600">
                <a:solidFill>
                  <a:srgbClr val="281F6B"/>
                </a:solidFill>
                <a:latin typeface="Georgia" panose="02040502050405020303" pitchFamily="18"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dirty="0"/>
              <a:t>Klik om een ondertitel te maken</a:t>
            </a:r>
          </a:p>
        </p:txBody>
      </p:sp>
      <p:sp>
        <p:nvSpPr>
          <p:cNvPr id="11" name="Picture Placeholder 4">
            <a:extLst>
              <a:ext uri="{FF2B5EF4-FFF2-40B4-BE49-F238E27FC236}">
                <a16:creationId xmlns:a16="http://schemas.microsoft.com/office/drawing/2014/main" id="{0FA74722-67C2-4EA2-A61E-A56A2B2789D6}"/>
              </a:ext>
            </a:extLst>
          </p:cNvPr>
          <p:cNvSpPr>
            <a:spLocks noGrp="1"/>
          </p:cNvSpPr>
          <p:nvPr>
            <p:ph type="pic" sz="quarter" idx="10" hasCustomPrompt="1"/>
            <p:custDataLst>
              <p:tags r:id="rId3"/>
            </p:custDataLst>
          </p:nvPr>
        </p:nvSpPr>
        <p:spPr>
          <a:xfrm>
            <a:off x="7636799" y="-1"/>
            <a:ext cx="4555200" cy="6859200"/>
          </a:xfrm>
          <a:prstGeom prst="rect">
            <a:avLst/>
          </a:prstGeom>
        </p:spPr>
        <p:txBody>
          <a:bodyPr anchor="ctr" anchorCtr="0">
            <a:normAutofit/>
          </a:bodyPr>
          <a:lstStyle>
            <a:lvl1pPr marL="0" indent="0" algn="ctr">
              <a:buNone/>
              <a:defRPr sz="1800" baseline="0"/>
            </a:lvl1pPr>
          </a:lstStyle>
          <a:p>
            <a:r>
              <a:rPr lang="nl-NL" dirty="0"/>
              <a:t>Klik op het pictogram om </a:t>
            </a:r>
            <a:br>
              <a:rPr lang="nl-NL" dirty="0"/>
            </a:br>
            <a:r>
              <a:rPr lang="nl-NL" dirty="0"/>
              <a:t>een afbeelding in te voegen</a:t>
            </a:r>
          </a:p>
        </p:txBody>
      </p:sp>
      <p:sp>
        <p:nvSpPr>
          <p:cNvPr id="6" name="Title 1">
            <a:extLst>
              <a:ext uri="{FF2B5EF4-FFF2-40B4-BE49-F238E27FC236}">
                <a16:creationId xmlns:a16="http://schemas.microsoft.com/office/drawing/2014/main" id="{DE8770D6-BA0A-4BC7-98BB-F39F27455F12}"/>
              </a:ext>
            </a:extLst>
          </p:cNvPr>
          <p:cNvSpPr>
            <a:spLocks noGrp="1"/>
          </p:cNvSpPr>
          <p:nvPr>
            <p:ph type="ctrTitle" hasCustomPrompt="1"/>
            <p:custDataLst>
              <p:tags r:id="rId4"/>
            </p:custDataLst>
          </p:nvPr>
        </p:nvSpPr>
        <p:spPr>
          <a:xfrm>
            <a:off x="1176616" y="2584453"/>
            <a:ext cx="6360259" cy="584775"/>
          </a:xfrm>
          <a:prstGeom prst="rect">
            <a:avLst/>
          </a:prstGeom>
        </p:spPr>
        <p:txBody>
          <a:bodyPr wrap="square">
            <a:spAutoFit/>
          </a:bodyPr>
          <a:lstStyle>
            <a:lvl1pPr algn="l">
              <a:defRPr sz="3200" b="1" baseline="0">
                <a:solidFill>
                  <a:srgbClr val="281F6B"/>
                </a:solidFill>
                <a:latin typeface="Calibri" panose="020F0502020204030204" pitchFamily="34" charset="0"/>
                <a:cs typeface="Calibri" panose="020F0502020204030204" pitchFamily="34" charset="0"/>
              </a:defRPr>
            </a:lvl1pPr>
          </a:lstStyle>
          <a:p>
            <a:r>
              <a:rPr lang="nl-NL"/>
              <a:t>Klik om een titel te maken</a:t>
            </a:r>
            <a:endParaRPr lang="nl-NL" dirty="0"/>
          </a:p>
        </p:txBody>
      </p:sp>
      <p:pic>
        <p:nvPicPr>
          <p:cNvPr id="3" name="Afbeelding 2">
            <a:extLst>
              <a:ext uri="{FF2B5EF4-FFF2-40B4-BE49-F238E27FC236}">
                <a16:creationId xmlns:a16="http://schemas.microsoft.com/office/drawing/2014/main" id="{3AAB070F-B317-4B96-B2B5-CE6D2A7BCA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438399" y="2336400"/>
            <a:ext cx="753600" cy="4521600"/>
          </a:xfrm>
          <a:prstGeom prst="rect">
            <a:avLst/>
          </a:prstGeom>
        </p:spPr>
      </p:pic>
    </p:spTree>
    <p:extLst>
      <p:ext uri="{BB962C8B-B14F-4D97-AF65-F5344CB8AC3E}">
        <p14:creationId xmlns:p14="http://schemas.microsoft.com/office/powerpoint/2010/main" val="4040051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7"/>
            <a:ext cx="10363200" cy="1362075"/>
          </a:xfrm>
        </p:spPr>
        <p:txBody>
          <a:bodyPr anchor="t"/>
          <a:lstStyle>
            <a:lvl1pPr algn="l">
              <a:defRPr sz="4000" b="1" cap="all"/>
            </a:lvl1pPr>
          </a:lstStyle>
          <a:p>
            <a:r>
              <a:rPr lang="nl-NL"/>
              <a:t>Klik om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nl-NL"/>
              <a:t>Klikken om de tekststijl van het model te bewerken</a:t>
            </a:r>
          </a:p>
        </p:txBody>
      </p:sp>
      <p:sp>
        <p:nvSpPr>
          <p:cNvPr id="4" name="Tijdelijke aanduiding voor datum 3"/>
          <p:cNvSpPr>
            <a:spLocks noGrp="1"/>
          </p:cNvSpPr>
          <p:nvPr>
            <p:ph type="dt" sz="half" idx="10"/>
          </p:nvPr>
        </p:nvSpPr>
        <p:spPr/>
        <p:txBody>
          <a:bodyPr/>
          <a:lstStyle/>
          <a:p>
            <a:fld id="{A9C0E5CA-8CC2-470D-97C5-791E6567E2E9}" type="datetimeFigureOut">
              <a:rPr lang="nl-NL" smtClean="0"/>
              <a:t>22-6-2026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E5435E8-A513-490E-9AB0-2C28304AF316}" type="slidenum">
              <a:rPr lang="nl-NL" smtClean="0"/>
              <a:t>‹nr.›</a:t>
            </a:fld>
            <a:endParaRPr lang="nl-NL"/>
          </a:p>
        </p:txBody>
      </p:sp>
    </p:spTree>
    <p:extLst>
      <p:ext uri="{BB962C8B-B14F-4D97-AF65-F5344CB8AC3E}">
        <p14:creationId xmlns:p14="http://schemas.microsoft.com/office/powerpoint/2010/main" val="3856523095"/>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Cover Provinciehuis">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243447518"/>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5" name="Object 4" hidden="1"/>
                      <p:cNvPicPr/>
                      <p:nvPr/>
                    </p:nvPicPr>
                    <p:blipFill>
                      <a:blip r:embed="rId7"/>
                      <a:stretch>
                        <a:fillRect/>
                      </a:stretch>
                    </p:blipFill>
                    <p:spPr>
                      <a:xfrm>
                        <a:off x="2119" y="2118"/>
                        <a:ext cx="2116" cy="2116"/>
                      </a:xfrm>
                      <a:prstGeom prst="rect">
                        <a:avLst/>
                      </a:prstGeom>
                    </p:spPr>
                  </p:pic>
                </p:oleObj>
              </mc:Fallback>
            </mc:AlternateContent>
          </a:graphicData>
        </a:graphic>
      </p:graphicFrame>
      <p:sp>
        <p:nvSpPr>
          <p:cNvPr id="2" name="Title 1"/>
          <p:cNvSpPr>
            <a:spLocks noGrp="1"/>
          </p:cNvSpPr>
          <p:nvPr>
            <p:ph type="ctrTitle" hasCustomPrompt="1"/>
            <p:custDataLst>
              <p:tags r:id="rId2"/>
            </p:custDataLst>
          </p:nvPr>
        </p:nvSpPr>
        <p:spPr>
          <a:xfrm>
            <a:off x="1176617" y="2584451"/>
            <a:ext cx="6163215" cy="748988"/>
          </a:xfrm>
          <a:prstGeom prst="rect">
            <a:avLst/>
          </a:prstGeom>
        </p:spPr>
        <p:txBody>
          <a:bodyPr wrap="square">
            <a:spAutoFit/>
          </a:bodyPr>
          <a:lstStyle>
            <a:lvl1pPr algn="l">
              <a:defRPr sz="4267" b="1" baseline="0">
                <a:solidFill>
                  <a:srgbClr val="281F6B"/>
                </a:solidFill>
                <a:latin typeface="Calibri" panose="020F0502020204030204" pitchFamily="34" charset="0"/>
                <a:cs typeface="Calibri" panose="020F0502020204030204" pitchFamily="34" charset="0"/>
              </a:defRPr>
            </a:lvl1pPr>
          </a:lstStyle>
          <a:p>
            <a:r>
              <a:rPr lang="nl-NL"/>
              <a:t>Klik om een titel te maken</a:t>
            </a:r>
            <a:endParaRPr lang="nl-NL" dirty="0"/>
          </a:p>
        </p:txBody>
      </p:sp>
      <p:sp>
        <p:nvSpPr>
          <p:cNvPr id="3" name="Subtitle 2"/>
          <p:cNvSpPr>
            <a:spLocks noGrp="1"/>
          </p:cNvSpPr>
          <p:nvPr>
            <p:ph type="subTitle" idx="1" hasCustomPrompt="1"/>
            <p:custDataLst>
              <p:tags r:id="rId3"/>
            </p:custDataLst>
          </p:nvPr>
        </p:nvSpPr>
        <p:spPr>
          <a:xfrm>
            <a:off x="1176618" y="3619201"/>
            <a:ext cx="4728884" cy="414152"/>
          </a:xfrm>
          <a:prstGeom prst="rect">
            <a:avLst/>
          </a:prstGeom>
        </p:spPr>
        <p:txBody>
          <a:bodyPr wrap="square">
            <a:spAutoFit/>
          </a:bodyPr>
          <a:lstStyle>
            <a:lvl1pPr marL="0" indent="0" algn="l">
              <a:buNone/>
              <a:defRPr sz="2133">
                <a:solidFill>
                  <a:srgbClr val="281F6B"/>
                </a:solidFill>
                <a:latin typeface="Georgia" panose="02040502050405020303" pitchFamily="18"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nl-NL" dirty="0"/>
              <a:t>Klik om een ondertitel te maken</a:t>
            </a:r>
          </a:p>
        </p:txBody>
      </p:sp>
    </p:spTree>
    <p:extLst>
      <p:ext uri="{BB962C8B-B14F-4D97-AF65-F5344CB8AC3E}">
        <p14:creationId xmlns:p14="http://schemas.microsoft.com/office/powerpoint/2010/main" val="13289566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ver Bereikbaar ZH">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661654835"/>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5" name="Object 4" hidden="1"/>
                      <p:cNvPicPr/>
                      <p:nvPr/>
                    </p:nvPicPr>
                    <p:blipFill>
                      <a:blip r:embed="rId7"/>
                      <a:stretch>
                        <a:fillRect/>
                      </a:stretch>
                    </p:blipFill>
                    <p:spPr>
                      <a:xfrm>
                        <a:off x="2119" y="2118"/>
                        <a:ext cx="2116" cy="2116"/>
                      </a:xfrm>
                      <a:prstGeom prst="rect">
                        <a:avLst/>
                      </a:prstGeom>
                    </p:spPr>
                  </p:pic>
                </p:oleObj>
              </mc:Fallback>
            </mc:AlternateContent>
          </a:graphicData>
        </a:graphic>
      </p:graphicFrame>
      <p:sp>
        <p:nvSpPr>
          <p:cNvPr id="3" name="Subtitle 2"/>
          <p:cNvSpPr>
            <a:spLocks noGrp="1"/>
          </p:cNvSpPr>
          <p:nvPr>
            <p:ph type="subTitle" idx="1" hasCustomPrompt="1"/>
            <p:custDataLst>
              <p:tags r:id="rId2"/>
            </p:custDataLst>
          </p:nvPr>
        </p:nvSpPr>
        <p:spPr>
          <a:xfrm>
            <a:off x="1176616" y="3619201"/>
            <a:ext cx="4716184" cy="414152"/>
          </a:xfrm>
          <a:prstGeom prst="rect">
            <a:avLst/>
          </a:prstGeom>
        </p:spPr>
        <p:txBody>
          <a:bodyPr wrap="square">
            <a:spAutoFit/>
          </a:bodyPr>
          <a:lstStyle>
            <a:lvl1pPr marL="0" indent="0" algn="l">
              <a:buNone/>
              <a:defRPr sz="2133">
                <a:solidFill>
                  <a:srgbClr val="281F6B"/>
                </a:solidFill>
                <a:latin typeface="Georgia" panose="02040502050405020303" pitchFamily="18"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nl-NL" dirty="0"/>
              <a:t>Klik om een ondertitel te maken</a:t>
            </a:r>
          </a:p>
        </p:txBody>
      </p:sp>
      <p:sp>
        <p:nvSpPr>
          <p:cNvPr id="7" name="Title 1">
            <a:extLst>
              <a:ext uri="{FF2B5EF4-FFF2-40B4-BE49-F238E27FC236}">
                <a16:creationId xmlns:a16="http://schemas.microsoft.com/office/drawing/2014/main" id="{EBCE4183-3CC1-4278-A7B6-861E50254297}"/>
              </a:ext>
            </a:extLst>
          </p:cNvPr>
          <p:cNvSpPr>
            <a:spLocks noGrp="1"/>
          </p:cNvSpPr>
          <p:nvPr>
            <p:ph type="ctrTitle" hasCustomPrompt="1"/>
            <p:custDataLst>
              <p:tags r:id="rId3"/>
            </p:custDataLst>
          </p:nvPr>
        </p:nvSpPr>
        <p:spPr>
          <a:xfrm>
            <a:off x="1176617" y="2584451"/>
            <a:ext cx="6163215" cy="748988"/>
          </a:xfrm>
          <a:prstGeom prst="rect">
            <a:avLst/>
          </a:prstGeom>
        </p:spPr>
        <p:txBody>
          <a:bodyPr wrap="square">
            <a:spAutoFit/>
          </a:bodyPr>
          <a:lstStyle>
            <a:lvl1pPr algn="l">
              <a:defRPr sz="4267" b="1" baseline="0">
                <a:solidFill>
                  <a:srgbClr val="281F6B"/>
                </a:solidFill>
                <a:latin typeface="Calibri" panose="020F0502020204030204" pitchFamily="34" charset="0"/>
                <a:cs typeface="Calibri" panose="020F0502020204030204" pitchFamily="34" charset="0"/>
              </a:defRPr>
            </a:lvl1pPr>
          </a:lstStyle>
          <a:p>
            <a:r>
              <a:rPr lang="nl-NL"/>
              <a:t>Klik om een titel te maken</a:t>
            </a:r>
            <a:endParaRPr lang="nl-NL" dirty="0"/>
          </a:p>
        </p:txBody>
      </p:sp>
    </p:spTree>
    <p:extLst>
      <p:ext uri="{BB962C8B-B14F-4D97-AF65-F5344CB8AC3E}">
        <p14:creationId xmlns:p14="http://schemas.microsoft.com/office/powerpoint/2010/main" val="14051165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ver Concurrerend ZH">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916980352"/>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5" name="Object 4" hidden="1"/>
                      <p:cNvPicPr/>
                      <p:nvPr/>
                    </p:nvPicPr>
                    <p:blipFill>
                      <a:blip r:embed="rId7"/>
                      <a:stretch>
                        <a:fillRect/>
                      </a:stretch>
                    </p:blipFill>
                    <p:spPr>
                      <a:xfrm>
                        <a:off x="2119" y="2118"/>
                        <a:ext cx="2116" cy="2116"/>
                      </a:xfrm>
                      <a:prstGeom prst="rect">
                        <a:avLst/>
                      </a:prstGeom>
                    </p:spPr>
                  </p:pic>
                </p:oleObj>
              </mc:Fallback>
            </mc:AlternateContent>
          </a:graphicData>
        </a:graphic>
      </p:graphicFrame>
      <p:sp>
        <p:nvSpPr>
          <p:cNvPr id="3" name="Subtitle 2"/>
          <p:cNvSpPr>
            <a:spLocks noGrp="1"/>
          </p:cNvSpPr>
          <p:nvPr>
            <p:ph type="subTitle" idx="1" hasCustomPrompt="1"/>
            <p:custDataLst>
              <p:tags r:id="rId2"/>
            </p:custDataLst>
          </p:nvPr>
        </p:nvSpPr>
        <p:spPr>
          <a:xfrm>
            <a:off x="1176616" y="3619201"/>
            <a:ext cx="4716184" cy="414152"/>
          </a:xfrm>
          <a:prstGeom prst="rect">
            <a:avLst/>
          </a:prstGeom>
        </p:spPr>
        <p:txBody>
          <a:bodyPr wrap="square">
            <a:spAutoFit/>
          </a:bodyPr>
          <a:lstStyle>
            <a:lvl1pPr marL="0" indent="0" algn="l">
              <a:buNone/>
              <a:defRPr sz="2133">
                <a:solidFill>
                  <a:srgbClr val="281F6B"/>
                </a:solidFill>
                <a:latin typeface="Georgia" panose="02040502050405020303" pitchFamily="18"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nl-NL" dirty="0"/>
              <a:t>Klik om een ondertitel te maken</a:t>
            </a:r>
          </a:p>
        </p:txBody>
      </p:sp>
      <p:sp>
        <p:nvSpPr>
          <p:cNvPr id="6" name="Title 1">
            <a:extLst>
              <a:ext uri="{FF2B5EF4-FFF2-40B4-BE49-F238E27FC236}">
                <a16:creationId xmlns:a16="http://schemas.microsoft.com/office/drawing/2014/main" id="{8462F47E-F438-4019-B1F1-6D0737D9B6A6}"/>
              </a:ext>
            </a:extLst>
          </p:cNvPr>
          <p:cNvSpPr>
            <a:spLocks noGrp="1"/>
          </p:cNvSpPr>
          <p:nvPr>
            <p:ph type="ctrTitle" hasCustomPrompt="1"/>
            <p:custDataLst>
              <p:tags r:id="rId3"/>
            </p:custDataLst>
          </p:nvPr>
        </p:nvSpPr>
        <p:spPr>
          <a:xfrm>
            <a:off x="1176617" y="2584451"/>
            <a:ext cx="6163215" cy="748988"/>
          </a:xfrm>
          <a:prstGeom prst="rect">
            <a:avLst/>
          </a:prstGeom>
        </p:spPr>
        <p:txBody>
          <a:bodyPr wrap="square">
            <a:spAutoFit/>
          </a:bodyPr>
          <a:lstStyle>
            <a:lvl1pPr algn="l">
              <a:defRPr sz="4267" b="1" baseline="0">
                <a:solidFill>
                  <a:srgbClr val="281F6B"/>
                </a:solidFill>
                <a:latin typeface="Calibri" panose="020F0502020204030204" pitchFamily="34" charset="0"/>
                <a:cs typeface="Calibri" panose="020F0502020204030204" pitchFamily="34" charset="0"/>
              </a:defRPr>
            </a:lvl1pPr>
          </a:lstStyle>
          <a:p>
            <a:r>
              <a:rPr lang="nl-NL"/>
              <a:t>Klik om een titel te maken</a:t>
            </a:r>
            <a:endParaRPr lang="nl-NL" dirty="0"/>
          </a:p>
        </p:txBody>
      </p:sp>
    </p:spTree>
    <p:extLst>
      <p:ext uri="{BB962C8B-B14F-4D97-AF65-F5344CB8AC3E}">
        <p14:creationId xmlns:p14="http://schemas.microsoft.com/office/powerpoint/2010/main" val="42569880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ver Gezond en Veilig">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3683072232"/>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5" name="Object 4" hidden="1"/>
                      <p:cNvPicPr/>
                      <p:nvPr/>
                    </p:nvPicPr>
                    <p:blipFill>
                      <a:blip r:embed="rId7"/>
                      <a:stretch>
                        <a:fillRect/>
                      </a:stretch>
                    </p:blipFill>
                    <p:spPr>
                      <a:xfrm>
                        <a:off x="2119" y="2118"/>
                        <a:ext cx="2116" cy="2116"/>
                      </a:xfrm>
                      <a:prstGeom prst="rect">
                        <a:avLst/>
                      </a:prstGeom>
                    </p:spPr>
                  </p:pic>
                </p:oleObj>
              </mc:Fallback>
            </mc:AlternateContent>
          </a:graphicData>
        </a:graphic>
      </p:graphicFrame>
      <p:sp>
        <p:nvSpPr>
          <p:cNvPr id="3" name="Subtitle 2"/>
          <p:cNvSpPr>
            <a:spLocks noGrp="1"/>
          </p:cNvSpPr>
          <p:nvPr>
            <p:ph type="subTitle" idx="1" hasCustomPrompt="1"/>
            <p:custDataLst>
              <p:tags r:id="rId2"/>
            </p:custDataLst>
          </p:nvPr>
        </p:nvSpPr>
        <p:spPr>
          <a:xfrm>
            <a:off x="1176616" y="3619201"/>
            <a:ext cx="4716184" cy="414152"/>
          </a:xfrm>
          <a:prstGeom prst="rect">
            <a:avLst/>
          </a:prstGeom>
        </p:spPr>
        <p:txBody>
          <a:bodyPr wrap="square">
            <a:spAutoFit/>
          </a:bodyPr>
          <a:lstStyle>
            <a:lvl1pPr marL="0" indent="0" algn="l">
              <a:buNone/>
              <a:defRPr sz="2133">
                <a:solidFill>
                  <a:srgbClr val="281F6B"/>
                </a:solidFill>
                <a:latin typeface="Georgia" panose="02040502050405020303" pitchFamily="18"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nl-NL" dirty="0"/>
              <a:t>Klik om een ondertitel te maken</a:t>
            </a:r>
          </a:p>
        </p:txBody>
      </p:sp>
      <p:sp>
        <p:nvSpPr>
          <p:cNvPr id="6" name="Title 1">
            <a:extLst>
              <a:ext uri="{FF2B5EF4-FFF2-40B4-BE49-F238E27FC236}">
                <a16:creationId xmlns:a16="http://schemas.microsoft.com/office/drawing/2014/main" id="{33ECE84D-3D96-469C-AB47-0EC9729405FC}"/>
              </a:ext>
            </a:extLst>
          </p:cNvPr>
          <p:cNvSpPr>
            <a:spLocks noGrp="1"/>
          </p:cNvSpPr>
          <p:nvPr>
            <p:ph type="ctrTitle" hasCustomPrompt="1"/>
            <p:custDataLst>
              <p:tags r:id="rId3"/>
            </p:custDataLst>
          </p:nvPr>
        </p:nvSpPr>
        <p:spPr>
          <a:xfrm>
            <a:off x="1176617" y="2584451"/>
            <a:ext cx="6163215" cy="748988"/>
          </a:xfrm>
          <a:prstGeom prst="rect">
            <a:avLst/>
          </a:prstGeom>
        </p:spPr>
        <p:txBody>
          <a:bodyPr wrap="square">
            <a:spAutoFit/>
          </a:bodyPr>
          <a:lstStyle>
            <a:lvl1pPr algn="l">
              <a:defRPr sz="4267" b="1" baseline="0">
                <a:solidFill>
                  <a:srgbClr val="281F6B"/>
                </a:solidFill>
                <a:latin typeface="Calibri" panose="020F0502020204030204" pitchFamily="34" charset="0"/>
                <a:cs typeface="Calibri" panose="020F0502020204030204" pitchFamily="34" charset="0"/>
              </a:defRPr>
            </a:lvl1pPr>
          </a:lstStyle>
          <a:p>
            <a:r>
              <a:rPr lang="nl-NL"/>
              <a:t>Klik om een titel te maken</a:t>
            </a:r>
            <a:endParaRPr lang="nl-NL" dirty="0"/>
          </a:p>
        </p:txBody>
      </p:sp>
    </p:spTree>
    <p:extLst>
      <p:ext uri="{BB962C8B-B14F-4D97-AF65-F5344CB8AC3E}">
        <p14:creationId xmlns:p14="http://schemas.microsoft.com/office/powerpoint/2010/main" val="41093334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ver Samenwerken">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270906033"/>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5" name="Object 4" hidden="1"/>
                      <p:cNvPicPr/>
                      <p:nvPr/>
                    </p:nvPicPr>
                    <p:blipFill>
                      <a:blip r:embed="rId7"/>
                      <a:stretch>
                        <a:fillRect/>
                      </a:stretch>
                    </p:blipFill>
                    <p:spPr>
                      <a:xfrm>
                        <a:off x="2119" y="2118"/>
                        <a:ext cx="2116" cy="2116"/>
                      </a:xfrm>
                      <a:prstGeom prst="rect">
                        <a:avLst/>
                      </a:prstGeom>
                    </p:spPr>
                  </p:pic>
                </p:oleObj>
              </mc:Fallback>
            </mc:AlternateContent>
          </a:graphicData>
        </a:graphic>
      </p:graphicFrame>
      <p:sp>
        <p:nvSpPr>
          <p:cNvPr id="3" name="Subtitle 2"/>
          <p:cNvSpPr>
            <a:spLocks noGrp="1"/>
          </p:cNvSpPr>
          <p:nvPr>
            <p:ph type="subTitle" idx="1" hasCustomPrompt="1"/>
            <p:custDataLst>
              <p:tags r:id="rId2"/>
            </p:custDataLst>
          </p:nvPr>
        </p:nvSpPr>
        <p:spPr>
          <a:xfrm>
            <a:off x="1176616" y="3619201"/>
            <a:ext cx="4716184" cy="414152"/>
          </a:xfrm>
          <a:prstGeom prst="rect">
            <a:avLst/>
          </a:prstGeom>
        </p:spPr>
        <p:txBody>
          <a:bodyPr wrap="square">
            <a:spAutoFit/>
          </a:bodyPr>
          <a:lstStyle>
            <a:lvl1pPr marL="0" indent="0" algn="l">
              <a:buNone/>
              <a:defRPr sz="2133">
                <a:solidFill>
                  <a:srgbClr val="281F6B"/>
                </a:solidFill>
                <a:latin typeface="Georgia" panose="02040502050405020303" pitchFamily="18"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nl-NL" dirty="0"/>
              <a:t>Klik om een ondertitel te maken</a:t>
            </a:r>
          </a:p>
        </p:txBody>
      </p:sp>
      <p:sp>
        <p:nvSpPr>
          <p:cNvPr id="6" name="Title 1">
            <a:extLst>
              <a:ext uri="{FF2B5EF4-FFF2-40B4-BE49-F238E27FC236}">
                <a16:creationId xmlns:a16="http://schemas.microsoft.com/office/drawing/2014/main" id="{8D617417-A6C0-4BE7-975C-595A3277DC7A}"/>
              </a:ext>
            </a:extLst>
          </p:cNvPr>
          <p:cNvSpPr>
            <a:spLocks noGrp="1"/>
          </p:cNvSpPr>
          <p:nvPr>
            <p:ph type="ctrTitle" hasCustomPrompt="1"/>
            <p:custDataLst>
              <p:tags r:id="rId3"/>
            </p:custDataLst>
          </p:nvPr>
        </p:nvSpPr>
        <p:spPr>
          <a:xfrm>
            <a:off x="1176617" y="2584451"/>
            <a:ext cx="6163215" cy="748988"/>
          </a:xfrm>
          <a:prstGeom prst="rect">
            <a:avLst/>
          </a:prstGeom>
        </p:spPr>
        <p:txBody>
          <a:bodyPr wrap="square">
            <a:spAutoFit/>
          </a:bodyPr>
          <a:lstStyle>
            <a:lvl1pPr algn="l">
              <a:defRPr sz="4267" b="1" baseline="0">
                <a:solidFill>
                  <a:srgbClr val="281F6B"/>
                </a:solidFill>
                <a:latin typeface="Calibri" panose="020F0502020204030204" pitchFamily="34" charset="0"/>
                <a:cs typeface="Calibri" panose="020F0502020204030204" pitchFamily="34" charset="0"/>
              </a:defRPr>
            </a:lvl1pPr>
          </a:lstStyle>
          <a:p>
            <a:r>
              <a:rPr lang="nl-NL"/>
              <a:t>Klik om een titel te maken</a:t>
            </a:r>
            <a:endParaRPr lang="nl-NL" dirty="0"/>
          </a:p>
        </p:txBody>
      </p:sp>
    </p:spTree>
    <p:extLst>
      <p:ext uri="{BB962C8B-B14F-4D97-AF65-F5344CB8AC3E}">
        <p14:creationId xmlns:p14="http://schemas.microsoft.com/office/powerpoint/2010/main" val="2298724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ver Schone Energi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215827047"/>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5" name="Object 4" hidden="1"/>
                      <p:cNvPicPr/>
                      <p:nvPr/>
                    </p:nvPicPr>
                    <p:blipFill>
                      <a:blip r:embed="rId7"/>
                      <a:stretch>
                        <a:fillRect/>
                      </a:stretch>
                    </p:blipFill>
                    <p:spPr>
                      <a:xfrm>
                        <a:off x="2119" y="2118"/>
                        <a:ext cx="2116" cy="2116"/>
                      </a:xfrm>
                      <a:prstGeom prst="rect">
                        <a:avLst/>
                      </a:prstGeom>
                    </p:spPr>
                  </p:pic>
                </p:oleObj>
              </mc:Fallback>
            </mc:AlternateContent>
          </a:graphicData>
        </a:graphic>
      </p:graphicFrame>
      <p:sp>
        <p:nvSpPr>
          <p:cNvPr id="3" name="Subtitle 2"/>
          <p:cNvSpPr>
            <a:spLocks noGrp="1"/>
          </p:cNvSpPr>
          <p:nvPr>
            <p:ph type="subTitle" idx="1" hasCustomPrompt="1"/>
            <p:custDataLst>
              <p:tags r:id="rId2"/>
            </p:custDataLst>
          </p:nvPr>
        </p:nvSpPr>
        <p:spPr>
          <a:xfrm>
            <a:off x="1176616" y="3619201"/>
            <a:ext cx="4716184" cy="414152"/>
          </a:xfrm>
          <a:prstGeom prst="rect">
            <a:avLst/>
          </a:prstGeom>
        </p:spPr>
        <p:txBody>
          <a:bodyPr wrap="square">
            <a:spAutoFit/>
          </a:bodyPr>
          <a:lstStyle>
            <a:lvl1pPr marL="0" indent="0" algn="l">
              <a:buNone/>
              <a:defRPr sz="2133">
                <a:solidFill>
                  <a:srgbClr val="281F6B"/>
                </a:solidFill>
                <a:latin typeface="Georgia" panose="02040502050405020303" pitchFamily="18"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nl-NL" dirty="0"/>
              <a:t>Klik om een ondertitel te maken</a:t>
            </a:r>
          </a:p>
        </p:txBody>
      </p:sp>
      <p:sp>
        <p:nvSpPr>
          <p:cNvPr id="6" name="Title 1">
            <a:extLst>
              <a:ext uri="{FF2B5EF4-FFF2-40B4-BE49-F238E27FC236}">
                <a16:creationId xmlns:a16="http://schemas.microsoft.com/office/drawing/2014/main" id="{015F2F36-69B0-4EF4-ACA4-5167DDA640CE}"/>
              </a:ext>
            </a:extLst>
          </p:cNvPr>
          <p:cNvSpPr>
            <a:spLocks noGrp="1"/>
          </p:cNvSpPr>
          <p:nvPr>
            <p:ph type="ctrTitle" hasCustomPrompt="1"/>
            <p:custDataLst>
              <p:tags r:id="rId3"/>
            </p:custDataLst>
          </p:nvPr>
        </p:nvSpPr>
        <p:spPr>
          <a:xfrm>
            <a:off x="1176617" y="2584451"/>
            <a:ext cx="6163215" cy="748988"/>
          </a:xfrm>
          <a:prstGeom prst="rect">
            <a:avLst/>
          </a:prstGeom>
        </p:spPr>
        <p:txBody>
          <a:bodyPr wrap="square">
            <a:spAutoFit/>
          </a:bodyPr>
          <a:lstStyle>
            <a:lvl1pPr algn="l">
              <a:defRPr sz="4267" b="1" baseline="0">
                <a:solidFill>
                  <a:srgbClr val="281F6B"/>
                </a:solidFill>
                <a:latin typeface="Calibri" panose="020F0502020204030204" pitchFamily="34" charset="0"/>
                <a:cs typeface="Calibri" panose="020F0502020204030204" pitchFamily="34" charset="0"/>
              </a:defRPr>
            </a:lvl1pPr>
          </a:lstStyle>
          <a:p>
            <a:r>
              <a:rPr lang="nl-NL"/>
              <a:t>Klik om een titel te maken</a:t>
            </a:r>
            <a:endParaRPr lang="nl-NL" dirty="0"/>
          </a:p>
        </p:txBody>
      </p:sp>
    </p:spTree>
    <p:extLst>
      <p:ext uri="{BB962C8B-B14F-4D97-AF65-F5344CB8AC3E}">
        <p14:creationId xmlns:p14="http://schemas.microsoft.com/office/powerpoint/2010/main" val="11268370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ver Sterke Steden en Dorpen">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3493141467"/>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5" name="Object 4" hidden="1"/>
                      <p:cNvPicPr/>
                      <p:nvPr/>
                    </p:nvPicPr>
                    <p:blipFill>
                      <a:blip r:embed="rId7"/>
                      <a:stretch>
                        <a:fillRect/>
                      </a:stretch>
                    </p:blipFill>
                    <p:spPr>
                      <a:xfrm>
                        <a:off x="2119" y="2118"/>
                        <a:ext cx="2116" cy="2116"/>
                      </a:xfrm>
                      <a:prstGeom prst="rect">
                        <a:avLst/>
                      </a:prstGeom>
                    </p:spPr>
                  </p:pic>
                </p:oleObj>
              </mc:Fallback>
            </mc:AlternateContent>
          </a:graphicData>
        </a:graphic>
      </p:graphicFrame>
      <p:sp>
        <p:nvSpPr>
          <p:cNvPr id="3" name="Subtitle 2"/>
          <p:cNvSpPr>
            <a:spLocks noGrp="1"/>
          </p:cNvSpPr>
          <p:nvPr>
            <p:ph type="subTitle" idx="1" hasCustomPrompt="1"/>
            <p:custDataLst>
              <p:tags r:id="rId2"/>
            </p:custDataLst>
          </p:nvPr>
        </p:nvSpPr>
        <p:spPr>
          <a:xfrm>
            <a:off x="1176616" y="3619201"/>
            <a:ext cx="4716184" cy="414152"/>
          </a:xfrm>
          <a:prstGeom prst="rect">
            <a:avLst/>
          </a:prstGeom>
        </p:spPr>
        <p:txBody>
          <a:bodyPr wrap="square">
            <a:spAutoFit/>
          </a:bodyPr>
          <a:lstStyle>
            <a:lvl1pPr marL="0" indent="0" algn="l">
              <a:buNone/>
              <a:defRPr sz="2133">
                <a:solidFill>
                  <a:srgbClr val="281F6B"/>
                </a:solidFill>
                <a:latin typeface="Georgia" panose="02040502050405020303" pitchFamily="18"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nl-NL" dirty="0"/>
              <a:t>Klik om een ondertitel te maken</a:t>
            </a:r>
          </a:p>
        </p:txBody>
      </p:sp>
      <p:sp>
        <p:nvSpPr>
          <p:cNvPr id="6" name="Title 1">
            <a:extLst>
              <a:ext uri="{FF2B5EF4-FFF2-40B4-BE49-F238E27FC236}">
                <a16:creationId xmlns:a16="http://schemas.microsoft.com/office/drawing/2014/main" id="{BEE8E29C-CDBC-4BA0-A00E-65C8FC548138}"/>
              </a:ext>
            </a:extLst>
          </p:cNvPr>
          <p:cNvSpPr>
            <a:spLocks noGrp="1"/>
          </p:cNvSpPr>
          <p:nvPr>
            <p:ph type="ctrTitle" hasCustomPrompt="1"/>
            <p:custDataLst>
              <p:tags r:id="rId3"/>
            </p:custDataLst>
          </p:nvPr>
        </p:nvSpPr>
        <p:spPr>
          <a:xfrm>
            <a:off x="1176617" y="2584451"/>
            <a:ext cx="6163215" cy="748988"/>
          </a:xfrm>
          <a:prstGeom prst="rect">
            <a:avLst/>
          </a:prstGeom>
        </p:spPr>
        <p:txBody>
          <a:bodyPr wrap="square">
            <a:spAutoFit/>
          </a:bodyPr>
          <a:lstStyle>
            <a:lvl1pPr algn="l">
              <a:defRPr sz="4267" b="1" baseline="0">
                <a:solidFill>
                  <a:srgbClr val="281F6B"/>
                </a:solidFill>
                <a:latin typeface="Calibri" panose="020F0502020204030204" pitchFamily="34" charset="0"/>
                <a:cs typeface="Calibri" panose="020F0502020204030204" pitchFamily="34" charset="0"/>
              </a:defRPr>
            </a:lvl1pPr>
          </a:lstStyle>
          <a:p>
            <a:r>
              <a:rPr lang="nl-NL"/>
              <a:t>Klik om een titel te maken</a:t>
            </a:r>
            <a:endParaRPr lang="nl-NL" dirty="0"/>
          </a:p>
        </p:txBody>
      </p:sp>
    </p:spTree>
    <p:extLst>
      <p:ext uri="{BB962C8B-B14F-4D97-AF65-F5344CB8AC3E}">
        <p14:creationId xmlns:p14="http://schemas.microsoft.com/office/powerpoint/2010/main" val="14507460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ver Versterken Natuu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4229138316"/>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5" name="Object 4" hidden="1"/>
                      <p:cNvPicPr/>
                      <p:nvPr/>
                    </p:nvPicPr>
                    <p:blipFill>
                      <a:blip r:embed="rId7"/>
                      <a:stretch>
                        <a:fillRect/>
                      </a:stretch>
                    </p:blipFill>
                    <p:spPr>
                      <a:xfrm>
                        <a:off x="2119" y="2118"/>
                        <a:ext cx="2116" cy="2116"/>
                      </a:xfrm>
                      <a:prstGeom prst="rect">
                        <a:avLst/>
                      </a:prstGeom>
                    </p:spPr>
                  </p:pic>
                </p:oleObj>
              </mc:Fallback>
            </mc:AlternateContent>
          </a:graphicData>
        </a:graphic>
      </p:graphicFrame>
      <p:sp>
        <p:nvSpPr>
          <p:cNvPr id="3" name="Subtitle 2"/>
          <p:cNvSpPr>
            <a:spLocks noGrp="1"/>
          </p:cNvSpPr>
          <p:nvPr>
            <p:ph type="subTitle" idx="1" hasCustomPrompt="1"/>
            <p:custDataLst>
              <p:tags r:id="rId2"/>
            </p:custDataLst>
          </p:nvPr>
        </p:nvSpPr>
        <p:spPr>
          <a:xfrm>
            <a:off x="1176616" y="3619201"/>
            <a:ext cx="4716184" cy="414152"/>
          </a:xfrm>
          <a:prstGeom prst="rect">
            <a:avLst/>
          </a:prstGeom>
        </p:spPr>
        <p:txBody>
          <a:bodyPr wrap="square">
            <a:spAutoFit/>
          </a:bodyPr>
          <a:lstStyle>
            <a:lvl1pPr marL="0" indent="0" algn="l">
              <a:buNone/>
              <a:defRPr sz="2133">
                <a:solidFill>
                  <a:srgbClr val="281F6B"/>
                </a:solidFill>
                <a:latin typeface="Georgia" panose="02040502050405020303" pitchFamily="18"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nl-NL" dirty="0"/>
              <a:t>Klik om een ondertitel te maken</a:t>
            </a:r>
          </a:p>
        </p:txBody>
      </p:sp>
      <p:sp>
        <p:nvSpPr>
          <p:cNvPr id="6" name="Title 1">
            <a:extLst>
              <a:ext uri="{FF2B5EF4-FFF2-40B4-BE49-F238E27FC236}">
                <a16:creationId xmlns:a16="http://schemas.microsoft.com/office/drawing/2014/main" id="{188D1807-ED12-4152-BA69-3891B0FF0C61}"/>
              </a:ext>
            </a:extLst>
          </p:cNvPr>
          <p:cNvSpPr>
            <a:spLocks noGrp="1"/>
          </p:cNvSpPr>
          <p:nvPr>
            <p:ph type="ctrTitle" hasCustomPrompt="1"/>
            <p:custDataLst>
              <p:tags r:id="rId3"/>
            </p:custDataLst>
          </p:nvPr>
        </p:nvSpPr>
        <p:spPr>
          <a:xfrm>
            <a:off x="1176617" y="2584451"/>
            <a:ext cx="6163215" cy="748988"/>
          </a:xfrm>
          <a:prstGeom prst="rect">
            <a:avLst/>
          </a:prstGeom>
        </p:spPr>
        <p:txBody>
          <a:bodyPr wrap="square">
            <a:spAutoFit/>
          </a:bodyPr>
          <a:lstStyle>
            <a:lvl1pPr algn="l">
              <a:defRPr sz="4267" b="1" baseline="0">
                <a:solidFill>
                  <a:srgbClr val="281F6B"/>
                </a:solidFill>
                <a:latin typeface="Calibri" panose="020F0502020204030204" pitchFamily="34" charset="0"/>
                <a:cs typeface="Calibri" panose="020F0502020204030204" pitchFamily="34" charset="0"/>
              </a:defRPr>
            </a:lvl1pPr>
          </a:lstStyle>
          <a:p>
            <a:r>
              <a:rPr lang="nl-NL"/>
              <a:t>Klik om een titel te maken</a:t>
            </a:r>
            <a:endParaRPr lang="nl-NL" dirty="0"/>
          </a:p>
        </p:txBody>
      </p:sp>
    </p:spTree>
    <p:extLst>
      <p:ext uri="{BB962C8B-B14F-4D97-AF65-F5344CB8AC3E}">
        <p14:creationId xmlns:p14="http://schemas.microsoft.com/office/powerpoint/2010/main" val="31697939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Eigen Cov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0FA74722-67C2-4EA2-A61E-A56A2B2789D6}"/>
              </a:ext>
            </a:extLst>
          </p:cNvPr>
          <p:cNvSpPr>
            <a:spLocks noGrp="1"/>
          </p:cNvSpPr>
          <p:nvPr>
            <p:ph type="pic" sz="quarter" idx="10" hasCustomPrompt="1"/>
            <p:custDataLst>
              <p:tags r:id="rId1"/>
            </p:custDataLst>
          </p:nvPr>
        </p:nvSpPr>
        <p:spPr>
          <a:xfrm>
            <a:off x="7636799" y="-1"/>
            <a:ext cx="4555200" cy="6859200"/>
          </a:xfrm>
          <a:prstGeom prst="rect">
            <a:avLst/>
          </a:prstGeom>
        </p:spPr>
        <p:txBody>
          <a:bodyPr anchor="ctr" anchorCtr="0">
            <a:normAutofit/>
          </a:bodyPr>
          <a:lstStyle>
            <a:lvl1pPr marL="0" indent="0" algn="ctr">
              <a:buNone/>
              <a:defRPr sz="2400" baseline="0"/>
            </a:lvl1pPr>
          </a:lstStyle>
          <a:p>
            <a:r>
              <a:rPr lang="nl-NL" dirty="0"/>
              <a:t>Klik op het pictogram om </a:t>
            </a:r>
            <a:br>
              <a:rPr lang="nl-NL" dirty="0"/>
            </a:br>
            <a:r>
              <a:rPr lang="nl-NL" dirty="0"/>
              <a:t>een afbeelding in te voegen</a:t>
            </a:r>
          </a:p>
        </p:txBody>
      </p:sp>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945265616"/>
              </p:ext>
            </p:ext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4" name="Object 3" hidden="1"/>
                      <p:cNvPicPr/>
                      <p:nvPr/>
                    </p:nvPicPr>
                    <p:blipFill>
                      <a:blip r:embed="rId7"/>
                      <a:stretch>
                        <a:fillRect/>
                      </a:stretch>
                    </p:blipFill>
                    <p:spPr>
                      <a:xfrm>
                        <a:off x="2119" y="1591"/>
                        <a:ext cx="2116" cy="1587"/>
                      </a:xfrm>
                      <a:prstGeom prst="rect">
                        <a:avLst/>
                      </a:prstGeom>
                    </p:spPr>
                  </p:pic>
                </p:oleObj>
              </mc:Fallback>
            </mc:AlternateContent>
          </a:graphicData>
        </a:graphic>
      </p:graphicFrame>
      <p:sp>
        <p:nvSpPr>
          <p:cNvPr id="7" name="Subtitle 2">
            <a:extLst>
              <a:ext uri="{FF2B5EF4-FFF2-40B4-BE49-F238E27FC236}">
                <a16:creationId xmlns:a16="http://schemas.microsoft.com/office/drawing/2014/main" id="{E8DCF166-39A4-4A13-85DF-E6F8B3C14FFC}"/>
              </a:ext>
            </a:extLst>
          </p:cNvPr>
          <p:cNvSpPr>
            <a:spLocks noGrp="1"/>
          </p:cNvSpPr>
          <p:nvPr>
            <p:ph type="subTitle" idx="1" hasCustomPrompt="1"/>
            <p:custDataLst>
              <p:tags r:id="rId3"/>
            </p:custDataLst>
          </p:nvPr>
        </p:nvSpPr>
        <p:spPr>
          <a:xfrm>
            <a:off x="1176616" y="3619201"/>
            <a:ext cx="4716184" cy="414152"/>
          </a:xfrm>
          <a:prstGeom prst="rect">
            <a:avLst/>
          </a:prstGeom>
        </p:spPr>
        <p:txBody>
          <a:bodyPr wrap="square">
            <a:spAutoFit/>
          </a:bodyPr>
          <a:lstStyle>
            <a:lvl1pPr marL="0" indent="0" algn="l">
              <a:buNone/>
              <a:defRPr sz="2133">
                <a:solidFill>
                  <a:srgbClr val="281F6B"/>
                </a:solidFill>
                <a:latin typeface="Georgia" panose="02040502050405020303" pitchFamily="18"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nl-NL" dirty="0"/>
              <a:t>Klik om een ondertitel te maken</a:t>
            </a:r>
          </a:p>
        </p:txBody>
      </p:sp>
      <p:sp>
        <p:nvSpPr>
          <p:cNvPr id="2" name="Titel 1">
            <a:extLst>
              <a:ext uri="{FF2B5EF4-FFF2-40B4-BE49-F238E27FC236}">
                <a16:creationId xmlns:a16="http://schemas.microsoft.com/office/drawing/2014/main" id="{36159650-3484-4E65-A421-ACC3EE44854B}"/>
              </a:ext>
            </a:extLst>
          </p:cNvPr>
          <p:cNvSpPr>
            <a:spLocks noGrp="1"/>
          </p:cNvSpPr>
          <p:nvPr>
            <p:ph type="title" hasCustomPrompt="1"/>
          </p:nvPr>
        </p:nvSpPr>
        <p:spPr>
          <a:xfrm>
            <a:off x="1176617" y="2582400"/>
            <a:ext cx="6212475" cy="777600"/>
          </a:xfrm>
          <a:prstGeom prst="rect">
            <a:avLst/>
          </a:prstGeom>
        </p:spPr>
        <p:txBody>
          <a:bodyPr/>
          <a:lstStyle>
            <a:lvl1pPr>
              <a:defRPr sz="4267">
                <a:latin typeface="Calibri" panose="020F0502020204030204" pitchFamily="34" charset="0"/>
                <a:cs typeface="Calibri" panose="020F0502020204030204" pitchFamily="34" charset="0"/>
              </a:defRPr>
            </a:lvl1pPr>
          </a:lstStyle>
          <a:p>
            <a:r>
              <a:rPr lang="nl-NL"/>
              <a:t>Klik om een titel te maken</a:t>
            </a:r>
          </a:p>
        </p:txBody>
      </p:sp>
    </p:spTree>
    <p:extLst>
      <p:ext uri="{BB962C8B-B14F-4D97-AF65-F5344CB8AC3E}">
        <p14:creationId xmlns:p14="http://schemas.microsoft.com/office/powerpoint/2010/main" val="19377429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el en obje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947539"/>
            <a:ext cx="10449984" cy="656591"/>
          </a:xfrm>
          <a:prstGeom prst="rect">
            <a:avLst/>
          </a:prstGeom>
        </p:spPr>
        <p:txBody>
          <a:bodyPr/>
          <a:lstStyle>
            <a:lvl1pPr>
              <a:defRPr sz="4267">
                <a:solidFill>
                  <a:srgbClr val="281F6B"/>
                </a:solidFill>
                <a:latin typeface="Calibri" panose="020F0502020204030204" pitchFamily="34" charset="0"/>
                <a:cs typeface="Calibri" panose="020F0502020204030204" pitchFamily="34" charset="0"/>
              </a:defRPr>
            </a:lvl1pPr>
          </a:lstStyle>
          <a:p>
            <a:r>
              <a:rPr lang="nl-NL" dirty="0"/>
              <a:t>Klik om een titel te maken</a:t>
            </a:r>
          </a:p>
        </p:txBody>
      </p:sp>
      <p:sp>
        <p:nvSpPr>
          <p:cNvPr id="3" name="Content Placeholder 2"/>
          <p:cNvSpPr>
            <a:spLocks noGrp="1"/>
          </p:cNvSpPr>
          <p:nvPr>
            <p:ph idx="1" hasCustomPrompt="1"/>
          </p:nvPr>
        </p:nvSpPr>
        <p:spPr>
          <a:xfrm>
            <a:off x="762000" y="1905003"/>
            <a:ext cx="10449984" cy="4186239"/>
          </a:xfrm>
          <a:prstGeom prst="rect">
            <a:avLst/>
          </a:prstGeom>
        </p:spPr>
        <p:txBody>
          <a:bodyPr>
            <a:normAutofit/>
          </a:bodyPr>
          <a:lstStyle>
            <a:lvl1pPr marL="241289" indent="-241289">
              <a:lnSpc>
                <a:spcPct val="150000"/>
              </a:lnSpc>
              <a:buFont typeface="Wingdings" panose="05000000000000000000" pitchFamily="2" charset="2"/>
              <a:buChar char="§"/>
              <a:defRPr sz="2133">
                <a:solidFill>
                  <a:srgbClr val="281F6B"/>
                </a:solidFill>
                <a:latin typeface="Calibri" panose="020F0502020204030204" pitchFamily="34" charset="0"/>
                <a:cs typeface="Calibri" panose="020F0502020204030204" pitchFamily="34" charset="0"/>
              </a:defRPr>
            </a:lvl1pPr>
            <a:lvl2pPr marL="482576" indent="-241289">
              <a:lnSpc>
                <a:spcPct val="150000"/>
              </a:lnSpc>
              <a:defRPr sz="2133">
                <a:solidFill>
                  <a:srgbClr val="281F6B"/>
                </a:solidFill>
                <a:latin typeface="Calibri" panose="020F0502020204030204" pitchFamily="34" charset="0"/>
                <a:cs typeface="Calibri" panose="020F0502020204030204" pitchFamily="34" charset="0"/>
              </a:defRPr>
            </a:lvl2pPr>
            <a:lvl3pPr marL="723865" indent="-241289">
              <a:lnSpc>
                <a:spcPct val="150000"/>
              </a:lnSpc>
              <a:defRPr sz="2133">
                <a:solidFill>
                  <a:srgbClr val="281F6B"/>
                </a:solidFill>
                <a:latin typeface="Calibri" panose="020F0502020204030204" pitchFamily="34" charset="0"/>
                <a:cs typeface="Calibri" panose="020F0502020204030204" pitchFamily="34" charset="0"/>
              </a:defRPr>
            </a:lvl3pPr>
            <a:lvl4pPr marL="952452" indent="-228589">
              <a:lnSpc>
                <a:spcPct val="150000"/>
              </a:lnSpc>
              <a:defRPr sz="2133" baseline="0">
                <a:solidFill>
                  <a:srgbClr val="281F6B"/>
                </a:solidFill>
                <a:latin typeface="Calibri" panose="020F0502020204030204" pitchFamily="34" charset="0"/>
                <a:cs typeface="Calibri" panose="020F0502020204030204" pitchFamily="34" charset="0"/>
              </a:defRPr>
            </a:lvl4pPr>
            <a:lvl5pPr marL="1193741" indent="-241289">
              <a:lnSpc>
                <a:spcPct val="150000"/>
              </a:lnSpc>
              <a:defRPr sz="2133">
                <a:solidFill>
                  <a:srgbClr val="281F6B"/>
                </a:solidFill>
                <a:latin typeface="Calibri" panose="020F0502020204030204" pitchFamily="34" charset="0"/>
                <a:cs typeface="Calibri" panose="020F0502020204030204" pitchFamily="34" charset="0"/>
              </a:defRPr>
            </a:lvl5pPr>
          </a:lstStyle>
          <a:p>
            <a:pPr lvl="0"/>
            <a:r>
              <a:rPr lang="nl-NL" dirty="0"/>
              <a:t>Eerste niveau</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Footer Placeholder 4"/>
          <p:cNvSpPr>
            <a:spLocks noGrp="1"/>
          </p:cNvSpPr>
          <p:nvPr>
            <p:ph type="ftr" sz="quarter" idx="11"/>
          </p:nvPr>
        </p:nvSpPr>
        <p:spPr>
          <a:xfrm>
            <a:off x="3573804" y="6392115"/>
            <a:ext cx="3860800" cy="184666"/>
          </a:xfrm>
        </p:spPr>
        <p:txBody>
          <a:bodyPr/>
          <a:lstStyle>
            <a:lvl1pPr>
              <a:defRPr>
                <a:latin typeface="Calibri" panose="020F0502020204030204" pitchFamily="34" charset="0"/>
                <a:cs typeface="Calibri" panose="020F0502020204030204" pitchFamily="34" charset="0"/>
              </a:defRPr>
            </a:lvl1pPr>
          </a:lstStyle>
          <a:p>
            <a:endParaRPr lang="nl-N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a:xfrm>
            <a:off x="8367184" y="6392114"/>
            <a:ext cx="2844800" cy="184666"/>
          </a:xfrm>
        </p:spPr>
        <p:txBody>
          <a:bodyPr/>
          <a:lstStyle>
            <a:lvl1pPr>
              <a:defRPr>
                <a:latin typeface="Calibri" panose="020F0502020204030204" pitchFamily="34" charset="0"/>
                <a:cs typeface="Calibri" panose="020F0502020204030204" pitchFamily="34" charset="0"/>
              </a:defRPr>
            </a:lvl1pPr>
          </a:lstStyle>
          <a:p>
            <a:pPr algn="r"/>
            <a:fld id="{52CD5E70-B072-4ABF-98D2-981DEBBF7F7D}" type="slidenum">
              <a:rPr lang="nl-NL" smtClean="0"/>
              <a:pPr algn="r"/>
              <a:t>‹nr.›</a:t>
            </a:fld>
            <a:endParaRPr lang="nl-N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0718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A9C0E5CA-8CC2-470D-97C5-791E6567E2E9}" type="datetimeFigureOut">
              <a:rPr lang="nl-NL" smtClean="0"/>
              <a:t>22-6-2026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E5435E8-A513-490E-9AB0-2C28304AF316}" type="slidenum">
              <a:rPr lang="nl-NL" smtClean="0"/>
              <a:t>‹nr.›</a:t>
            </a:fld>
            <a:endParaRPr lang="nl-NL"/>
          </a:p>
        </p:txBody>
      </p:sp>
    </p:spTree>
    <p:extLst>
      <p:ext uri="{BB962C8B-B14F-4D97-AF65-F5344CB8AC3E}">
        <p14:creationId xmlns:p14="http://schemas.microsoft.com/office/powerpoint/2010/main" val="801249629"/>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ekst en foto">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397382830"/>
              </p:ext>
            </p:ext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4" name="Object 3" hidden="1"/>
                      <p:cNvPicPr/>
                      <p:nvPr/>
                    </p:nvPicPr>
                    <p:blipFill>
                      <a:blip r:embed="rId7"/>
                      <a:stretch>
                        <a:fillRect/>
                      </a:stretch>
                    </p:blipFill>
                    <p:spPr>
                      <a:xfrm>
                        <a:off x="2119" y="1591"/>
                        <a:ext cx="2116" cy="1587"/>
                      </a:xfrm>
                      <a:prstGeom prst="rect">
                        <a:avLst/>
                      </a:prstGeom>
                    </p:spPr>
                  </p:pic>
                </p:oleObj>
              </mc:Fallback>
            </mc:AlternateContent>
          </a:graphicData>
        </a:graphic>
      </p:graphicFrame>
      <p:sp>
        <p:nvSpPr>
          <p:cNvPr id="10" name="Subtitle 2">
            <a:extLst>
              <a:ext uri="{FF2B5EF4-FFF2-40B4-BE49-F238E27FC236}">
                <a16:creationId xmlns:a16="http://schemas.microsoft.com/office/drawing/2014/main" id="{3072B6A5-EC29-4FA0-8BED-DEBB437A8FAE}"/>
              </a:ext>
            </a:extLst>
          </p:cNvPr>
          <p:cNvSpPr>
            <a:spLocks noGrp="1"/>
          </p:cNvSpPr>
          <p:nvPr>
            <p:ph type="subTitle" idx="1" hasCustomPrompt="1"/>
            <p:custDataLst>
              <p:tags r:id="rId2"/>
            </p:custDataLst>
          </p:nvPr>
        </p:nvSpPr>
        <p:spPr>
          <a:xfrm>
            <a:off x="762002" y="1744255"/>
            <a:ext cx="4728884" cy="533864"/>
          </a:xfrm>
          <a:prstGeom prst="rect">
            <a:avLst/>
          </a:prstGeom>
        </p:spPr>
        <p:txBody>
          <a:bodyPr wrap="square">
            <a:spAutoFit/>
          </a:bodyPr>
          <a:lstStyle>
            <a:lvl1pPr marL="0" indent="0" algn="l">
              <a:lnSpc>
                <a:spcPct val="150000"/>
              </a:lnSpc>
              <a:buNone/>
              <a:defRPr sz="2133">
                <a:solidFill>
                  <a:srgbClr val="281F6B"/>
                </a:solidFill>
                <a:latin typeface="Calibri" panose="020F0502020204030204" pitchFamily="34" charset="0"/>
                <a:cs typeface="Calibri" panose="020F0502020204030204"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nl-NL" dirty="0"/>
              <a:t>Klik </a:t>
            </a:r>
            <a:r>
              <a:rPr lang="nl-NL"/>
              <a:t>om tekst toe te voegen</a:t>
            </a:r>
            <a:endParaRPr lang="nl-NL" dirty="0"/>
          </a:p>
        </p:txBody>
      </p:sp>
      <p:sp>
        <p:nvSpPr>
          <p:cNvPr id="11" name="Picture Placeholder 4">
            <a:extLst>
              <a:ext uri="{FF2B5EF4-FFF2-40B4-BE49-F238E27FC236}">
                <a16:creationId xmlns:a16="http://schemas.microsoft.com/office/drawing/2014/main" id="{0FA74722-67C2-4EA2-A61E-A56A2B2789D6}"/>
              </a:ext>
            </a:extLst>
          </p:cNvPr>
          <p:cNvSpPr>
            <a:spLocks noGrp="1"/>
          </p:cNvSpPr>
          <p:nvPr>
            <p:ph type="pic" sz="quarter" idx="10" hasCustomPrompt="1"/>
            <p:custDataLst>
              <p:tags r:id="rId3"/>
            </p:custDataLst>
          </p:nvPr>
        </p:nvSpPr>
        <p:spPr>
          <a:xfrm>
            <a:off x="7636799" y="-1"/>
            <a:ext cx="4555200" cy="6859200"/>
          </a:xfrm>
          <a:prstGeom prst="rect">
            <a:avLst/>
          </a:prstGeom>
        </p:spPr>
        <p:txBody>
          <a:bodyPr anchor="ctr" anchorCtr="0">
            <a:normAutofit/>
          </a:bodyPr>
          <a:lstStyle>
            <a:lvl1pPr marL="0" indent="0" algn="ctr">
              <a:buNone/>
              <a:defRPr sz="2400" baseline="0"/>
            </a:lvl1pPr>
          </a:lstStyle>
          <a:p>
            <a:r>
              <a:rPr lang="nl-NL" dirty="0"/>
              <a:t>Klik op het pictogram om </a:t>
            </a:r>
            <a:br>
              <a:rPr lang="nl-NL" dirty="0"/>
            </a:br>
            <a:r>
              <a:rPr lang="nl-NL" dirty="0"/>
              <a:t>een afbeelding in te voegen</a:t>
            </a:r>
          </a:p>
        </p:txBody>
      </p:sp>
      <p:sp>
        <p:nvSpPr>
          <p:cNvPr id="6" name="Title 1">
            <a:extLst>
              <a:ext uri="{FF2B5EF4-FFF2-40B4-BE49-F238E27FC236}">
                <a16:creationId xmlns:a16="http://schemas.microsoft.com/office/drawing/2014/main" id="{74D379FD-8BD4-4811-9807-915B475696A5}"/>
              </a:ext>
            </a:extLst>
          </p:cNvPr>
          <p:cNvSpPr>
            <a:spLocks noGrp="1"/>
          </p:cNvSpPr>
          <p:nvPr>
            <p:ph type="title" hasCustomPrompt="1"/>
          </p:nvPr>
        </p:nvSpPr>
        <p:spPr>
          <a:xfrm>
            <a:off x="762000" y="934780"/>
            <a:ext cx="6553200" cy="656591"/>
          </a:xfrm>
          <a:prstGeom prst="rect">
            <a:avLst/>
          </a:prstGeom>
        </p:spPr>
        <p:txBody>
          <a:bodyPr/>
          <a:lstStyle>
            <a:lvl1pPr>
              <a:defRPr sz="4267">
                <a:solidFill>
                  <a:srgbClr val="281F6B"/>
                </a:solidFill>
                <a:latin typeface="Calibri" panose="020F0502020204030204" pitchFamily="34" charset="0"/>
                <a:cs typeface="Calibri" panose="020F0502020204030204" pitchFamily="34" charset="0"/>
              </a:defRPr>
            </a:lvl1pPr>
          </a:lstStyle>
          <a:p>
            <a:r>
              <a:rPr lang="nl-NL" dirty="0"/>
              <a:t>Klik om een titel te maken</a:t>
            </a:r>
          </a:p>
        </p:txBody>
      </p:sp>
    </p:spTree>
    <p:extLst>
      <p:ext uri="{BB962C8B-B14F-4D97-AF65-F5344CB8AC3E}">
        <p14:creationId xmlns:p14="http://schemas.microsoft.com/office/powerpoint/2010/main" val="41306784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572476" y="6410018"/>
            <a:ext cx="3860800" cy="184666"/>
          </a:xfrm>
        </p:spPr>
        <p:txBody>
          <a:bodyPr/>
          <a:lstStyle>
            <a:lvl1pPr>
              <a:defRPr>
                <a:latin typeface="Calibri" panose="020F0502020204030204" pitchFamily="34" charset="0"/>
                <a:cs typeface="Calibri" panose="020F0502020204030204" pitchFamily="34" charset="0"/>
              </a:defRPr>
            </a:lvl1pPr>
          </a:lstStyle>
          <a:p>
            <a:endParaRPr lang="nl-NL">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a:xfrm>
            <a:off x="8331325" y="6410019"/>
            <a:ext cx="2844800" cy="184666"/>
          </a:xfrm>
        </p:spPr>
        <p:txBody>
          <a:bodyPr/>
          <a:lstStyle>
            <a:lvl1pPr>
              <a:defRPr>
                <a:latin typeface="Calibri" panose="020F0502020204030204" pitchFamily="34" charset="0"/>
                <a:cs typeface="Calibri" panose="020F0502020204030204" pitchFamily="34" charset="0"/>
              </a:defRPr>
            </a:lvl1pPr>
          </a:lstStyle>
          <a:p>
            <a:pPr algn="r"/>
            <a:fld id="{52CD5E70-B072-4ABF-98D2-981DEBBF7F7D}" type="slidenum">
              <a:rPr lang="nl-NL" smtClean="0"/>
              <a:pPr algn="r"/>
              <a:t>‹nr.›</a:t>
            </a:fld>
            <a:endParaRPr lang="nl-NL">
              <a:latin typeface="Calibri" panose="020F0502020204030204" pitchFamily="34" charset="0"/>
              <a:cs typeface="Calibri" panose="020F0502020204030204" pitchFamily="34" charset="0"/>
            </a:endParaRPr>
          </a:p>
        </p:txBody>
      </p:sp>
      <p:sp>
        <p:nvSpPr>
          <p:cNvPr id="8" name="Text Placeholder 2">
            <a:extLst>
              <a:ext uri="{FF2B5EF4-FFF2-40B4-BE49-F238E27FC236}">
                <a16:creationId xmlns:a16="http://schemas.microsoft.com/office/drawing/2014/main" id="{59CA5524-084C-47F7-AA3A-A8A468C72153}"/>
              </a:ext>
            </a:extLst>
          </p:cNvPr>
          <p:cNvSpPr>
            <a:spLocks noGrp="1"/>
          </p:cNvSpPr>
          <p:nvPr>
            <p:ph type="body" idx="1" hasCustomPrompt="1"/>
          </p:nvPr>
        </p:nvSpPr>
        <p:spPr>
          <a:xfrm>
            <a:off x="3157011" y="2579638"/>
            <a:ext cx="5522381" cy="655629"/>
          </a:xfrm>
          <a:prstGeom prst="rect">
            <a:avLst/>
          </a:prstGeom>
        </p:spPr>
        <p:txBody>
          <a:bodyPr wrap="square" anchor="b">
            <a:spAutoFit/>
          </a:bodyPr>
          <a:lstStyle>
            <a:lvl1pPr marL="0" indent="0">
              <a:buNone/>
              <a:defRPr sz="3733" i="1">
                <a:solidFill>
                  <a:srgbClr val="281F6B"/>
                </a:solidFill>
                <a:latin typeface="Georgia" panose="02040502050405020303" pitchFamily="18" charset="0"/>
                <a:cs typeface="Calibri" panose="020F0502020204030204"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nl-NL"/>
              <a:t>“Provinciale uitspraken”</a:t>
            </a:r>
            <a:endParaRPr lang="nl-NL" dirty="0"/>
          </a:p>
        </p:txBody>
      </p:sp>
      <p:sp>
        <p:nvSpPr>
          <p:cNvPr id="10" name="Text Placeholder 2">
            <a:extLst>
              <a:ext uri="{FF2B5EF4-FFF2-40B4-BE49-F238E27FC236}">
                <a16:creationId xmlns:a16="http://schemas.microsoft.com/office/drawing/2014/main" id="{7559AA1B-0F4A-4100-A194-0177CDBD4499}"/>
              </a:ext>
            </a:extLst>
          </p:cNvPr>
          <p:cNvSpPr>
            <a:spLocks noGrp="1"/>
          </p:cNvSpPr>
          <p:nvPr>
            <p:ph type="body" idx="13" hasCustomPrompt="1"/>
          </p:nvPr>
        </p:nvSpPr>
        <p:spPr>
          <a:xfrm>
            <a:off x="7888944" y="3533601"/>
            <a:ext cx="3388781" cy="423065"/>
          </a:xfrm>
          <a:prstGeom prst="rect">
            <a:avLst/>
          </a:prstGeom>
        </p:spPr>
        <p:txBody>
          <a:bodyPr wrap="square" anchor="b">
            <a:spAutoFit/>
          </a:bodyPr>
          <a:lstStyle>
            <a:lvl1pPr marL="0" indent="0">
              <a:buNone/>
              <a:defRPr sz="2133">
                <a:solidFill>
                  <a:srgbClr val="281F6B"/>
                </a:solidFill>
                <a:latin typeface="Calibri" panose="020F0502020204030204" pitchFamily="34" charset="0"/>
                <a:cs typeface="Calibri" panose="020F0502020204030204"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nl-NL"/>
              <a:t> ─ Dhr. V. van Achternaam</a:t>
            </a:r>
            <a:endParaRPr lang="nl-NL" dirty="0"/>
          </a:p>
        </p:txBody>
      </p:sp>
    </p:spTree>
    <p:extLst>
      <p:ext uri="{BB962C8B-B14F-4D97-AF65-F5344CB8AC3E}">
        <p14:creationId xmlns:p14="http://schemas.microsoft.com/office/powerpoint/2010/main" val="3684683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el en object met bal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573804" y="6392115"/>
            <a:ext cx="3860800" cy="184666"/>
          </a:xfrm>
        </p:spPr>
        <p:txBody>
          <a:bodyPr/>
          <a:lstStyle>
            <a:lvl1pPr>
              <a:defRPr>
                <a:latin typeface="Calibri" panose="020F0502020204030204" pitchFamily="34" charset="0"/>
                <a:cs typeface="Calibri" panose="020F0502020204030204" pitchFamily="34" charset="0"/>
              </a:defRPr>
            </a:lvl1pPr>
          </a:lstStyle>
          <a:p>
            <a:endParaRPr lang="nl-N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a:xfrm>
            <a:off x="8367184" y="6392114"/>
            <a:ext cx="2844800" cy="184666"/>
          </a:xfrm>
        </p:spPr>
        <p:txBody>
          <a:bodyPr/>
          <a:lstStyle>
            <a:lvl1pPr>
              <a:defRPr>
                <a:latin typeface="Calibri" panose="020F0502020204030204" pitchFamily="34" charset="0"/>
                <a:cs typeface="Calibri" panose="020F0502020204030204" pitchFamily="34" charset="0"/>
              </a:defRPr>
            </a:lvl1pPr>
          </a:lstStyle>
          <a:p>
            <a:pPr algn="r"/>
            <a:fld id="{52CD5E70-B072-4ABF-98D2-981DEBBF7F7D}" type="slidenum">
              <a:rPr lang="nl-NL" smtClean="0"/>
              <a:pPr algn="r"/>
              <a:t>‹nr.›</a:t>
            </a:fld>
            <a:endParaRPr lang="nl-NL">
              <a:latin typeface="Calibri" panose="020F0502020204030204" pitchFamily="34" charset="0"/>
              <a:cs typeface="Calibri" panose="020F0502020204030204" pitchFamily="34" charset="0"/>
            </a:endParaRPr>
          </a:p>
        </p:txBody>
      </p:sp>
      <p:sp>
        <p:nvSpPr>
          <p:cNvPr id="7" name="Content Placeholder 2">
            <a:extLst>
              <a:ext uri="{FF2B5EF4-FFF2-40B4-BE49-F238E27FC236}">
                <a16:creationId xmlns:a16="http://schemas.microsoft.com/office/drawing/2014/main" id="{8A8737B4-2FD5-4A45-987F-9128F9ACD984}"/>
              </a:ext>
            </a:extLst>
          </p:cNvPr>
          <p:cNvSpPr>
            <a:spLocks noGrp="1"/>
          </p:cNvSpPr>
          <p:nvPr>
            <p:ph idx="1" hasCustomPrompt="1"/>
          </p:nvPr>
        </p:nvSpPr>
        <p:spPr>
          <a:xfrm>
            <a:off x="762000" y="1905003"/>
            <a:ext cx="10449984" cy="4186239"/>
          </a:xfrm>
          <a:prstGeom prst="rect">
            <a:avLst/>
          </a:prstGeom>
        </p:spPr>
        <p:txBody>
          <a:bodyPr>
            <a:normAutofit/>
          </a:bodyPr>
          <a:lstStyle>
            <a:lvl1pPr marL="241289" indent="-241289">
              <a:lnSpc>
                <a:spcPct val="150000"/>
              </a:lnSpc>
              <a:buFont typeface="Wingdings" panose="05000000000000000000" pitchFamily="2" charset="2"/>
              <a:buChar char="§"/>
              <a:defRPr sz="2133">
                <a:solidFill>
                  <a:srgbClr val="281F6B"/>
                </a:solidFill>
                <a:latin typeface="Calibri" panose="020F0502020204030204" pitchFamily="34" charset="0"/>
                <a:cs typeface="Calibri" panose="020F0502020204030204" pitchFamily="34" charset="0"/>
              </a:defRPr>
            </a:lvl1pPr>
            <a:lvl2pPr marL="482576" indent="-241289">
              <a:lnSpc>
                <a:spcPct val="150000"/>
              </a:lnSpc>
              <a:defRPr sz="2133">
                <a:solidFill>
                  <a:srgbClr val="281F6B"/>
                </a:solidFill>
                <a:latin typeface="Calibri" panose="020F0502020204030204" pitchFamily="34" charset="0"/>
                <a:cs typeface="Calibri" panose="020F0502020204030204" pitchFamily="34" charset="0"/>
              </a:defRPr>
            </a:lvl2pPr>
            <a:lvl3pPr marL="723865" indent="-241289">
              <a:lnSpc>
                <a:spcPct val="150000"/>
              </a:lnSpc>
              <a:defRPr sz="2133">
                <a:solidFill>
                  <a:srgbClr val="281F6B"/>
                </a:solidFill>
                <a:latin typeface="Calibri" panose="020F0502020204030204" pitchFamily="34" charset="0"/>
                <a:cs typeface="Calibri" panose="020F0502020204030204" pitchFamily="34" charset="0"/>
              </a:defRPr>
            </a:lvl3pPr>
            <a:lvl4pPr marL="952452" indent="-228589">
              <a:lnSpc>
                <a:spcPct val="150000"/>
              </a:lnSpc>
              <a:defRPr sz="2133" baseline="0">
                <a:solidFill>
                  <a:srgbClr val="281F6B"/>
                </a:solidFill>
                <a:latin typeface="Calibri" panose="020F0502020204030204" pitchFamily="34" charset="0"/>
                <a:cs typeface="Calibri" panose="020F0502020204030204" pitchFamily="34" charset="0"/>
              </a:defRPr>
            </a:lvl4pPr>
            <a:lvl5pPr marL="1193741" indent="-241289">
              <a:lnSpc>
                <a:spcPct val="150000"/>
              </a:lnSpc>
              <a:defRPr sz="2133">
                <a:solidFill>
                  <a:srgbClr val="281F6B"/>
                </a:solidFill>
                <a:latin typeface="Calibri" panose="020F0502020204030204" pitchFamily="34" charset="0"/>
                <a:cs typeface="Calibri" panose="020F0502020204030204" pitchFamily="34" charset="0"/>
              </a:defRPr>
            </a:lvl5pPr>
          </a:lstStyle>
          <a:p>
            <a:pPr lvl="0"/>
            <a:r>
              <a:rPr lang="nl-NL" dirty="0"/>
              <a:t>Eerste niveau</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Title 1">
            <a:extLst>
              <a:ext uri="{FF2B5EF4-FFF2-40B4-BE49-F238E27FC236}">
                <a16:creationId xmlns:a16="http://schemas.microsoft.com/office/drawing/2014/main" id="{51FE92D4-CAAE-4DC0-B3B6-4690BA86B02D}"/>
              </a:ext>
            </a:extLst>
          </p:cNvPr>
          <p:cNvSpPr>
            <a:spLocks noGrp="1"/>
          </p:cNvSpPr>
          <p:nvPr>
            <p:ph type="title" hasCustomPrompt="1"/>
          </p:nvPr>
        </p:nvSpPr>
        <p:spPr>
          <a:xfrm>
            <a:off x="762000" y="934780"/>
            <a:ext cx="10449984" cy="656591"/>
          </a:xfrm>
          <a:prstGeom prst="rect">
            <a:avLst/>
          </a:prstGeom>
        </p:spPr>
        <p:txBody>
          <a:bodyPr/>
          <a:lstStyle>
            <a:lvl1pPr>
              <a:defRPr sz="4267">
                <a:solidFill>
                  <a:srgbClr val="281F6B"/>
                </a:solidFill>
                <a:latin typeface="Calibri" panose="020F0502020204030204" pitchFamily="34" charset="0"/>
                <a:cs typeface="Calibri" panose="020F0502020204030204" pitchFamily="34" charset="0"/>
              </a:defRPr>
            </a:lvl1pPr>
          </a:lstStyle>
          <a:p>
            <a:r>
              <a:rPr lang="nl-NL" dirty="0"/>
              <a:t>Klik om een titel te maken</a:t>
            </a:r>
          </a:p>
        </p:txBody>
      </p:sp>
    </p:spTree>
    <p:extLst>
      <p:ext uri="{BB962C8B-B14F-4D97-AF65-F5344CB8AC3E}">
        <p14:creationId xmlns:p14="http://schemas.microsoft.com/office/powerpoint/2010/main" val="26709345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el en tek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EBB238C0-88EA-4AB1-A12F-847285A483A1}"/>
              </a:ext>
            </a:extLst>
          </p:cNvPr>
          <p:cNvSpPr>
            <a:spLocks noGrp="1"/>
          </p:cNvSpPr>
          <p:nvPr>
            <p:ph type="sldNum" sz="quarter" idx="12"/>
          </p:nvPr>
        </p:nvSpPr>
        <p:spPr>
          <a:xfrm>
            <a:off x="8367184" y="6392114"/>
            <a:ext cx="2844800" cy="184666"/>
          </a:xfrm>
        </p:spPr>
        <p:txBody>
          <a:bodyPr/>
          <a:lstStyle>
            <a:lvl1pPr>
              <a:defRPr>
                <a:latin typeface="Calibri" panose="020F0502020204030204" pitchFamily="34" charset="0"/>
                <a:cs typeface="Calibri" panose="020F0502020204030204" pitchFamily="34" charset="0"/>
              </a:defRPr>
            </a:lvl1pPr>
          </a:lstStyle>
          <a:p>
            <a:pPr algn="r"/>
            <a:fld id="{52CD5E70-B072-4ABF-98D2-981DEBBF7F7D}" type="slidenum">
              <a:rPr lang="nl-NL" smtClean="0"/>
              <a:pPr algn="r"/>
              <a:t>‹nr.›</a:t>
            </a:fld>
            <a:endParaRPr lang="nl-NL">
              <a:latin typeface="Calibri" panose="020F0502020204030204" pitchFamily="34" charset="0"/>
              <a:cs typeface="Calibri" panose="020F0502020204030204" pitchFamily="34" charset="0"/>
            </a:endParaRPr>
          </a:p>
        </p:txBody>
      </p:sp>
      <p:sp>
        <p:nvSpPr>
          <p:cNvPr id="8" name="Footer Placeholder 4">
            <a:extLst>
              <a:ext uri="{FF2B5EF4-FFF2-40B4-BE49-F238E27FC236}">
                <a16:creationId xmlns:a16="http://schemas.microsoft.com/office/drawing/2014/main" id="{12C17670-B6DA-429C-B383-715F8716AABD}"/>
              </a:ext>
            </a:extLst>
          </p:cNvPr>
          <p:cNvSpPr>
            <a:spLocks noGrp="1"/>
          </p:cNvSpPr>
          <p:nvPr>
            <p:ph type="ftr" sz="quarter" idx="11"/>
          </p:nvPr>
        </p:nvSpPr>
        <p:spPr>
          <a:xfrm>
            <a:off x="3573804" y="6392115"/>
            <a:ext cx="3860800" cy="184666"/>
          </a:xfrm>
        </p:spPr>
        <p:txBody>
          <a:bodyPr/>
          <a:lstStyle>
            <a:lvl1pPr>
              <a:defRPr>
                <a:latin typeface="Calibri" panose="020F0502020204030204" pitchFamily="34" charset="0"/>
                <a:cs typeface="Calibri" panose="020F0502020204030204" pitchFamily="34" charset="0"/>
              </a:defRPr>
            </a:lvl1pPr>
          </a:lstStyle>
          <a:p>
            <a:endParaRPr lang="nl-NL">
              <a:latin typeface="Calibri" panose="020F0502020204030204" pitchFamily="34" charset="0"/>
              <a:cs typeface="Calibri" panose="020F0502020204030204" pitchFamily="34" charset="0"/>
            </a:endParaRPr>
          </a:p>
        </p:txBody>
      </p:sp>
      <p:sp>
        <p:nvSpPr>
          <p:cNvPr id="9" name="Title 1">
            <a:extLst>
              <a:ext uri="{FF2B5EF4-FFF2-40B4-BE49-F238E27FC236}">
                <a16:creationId xmlns:a16="http://schemas.microsoft.com/office/drawing/2014/main" id="{06455126-5ADC-47ED-94E6-E82C3650B0C4}"/>
              </a:ext>
            </a:extLst>
          </p:cNvPr>
          <p:cNvSpPr>
            <a:spLocks noGrp="1"/>
          </p:cNvSpPr>
          <p:nvPr>
            <p:ph type="title" hasCustomPrompt="1"/>
          </p:nvPr>
        </p:nvSpPr>
        <p:spPr>
          <a:xfrm>
            <a:off x="762000" y="934780"/>
            <a:ext cx="10449984" cy="656591"/>
          </a:xfrm>
          <a:prstGeom prst="rect">
            <a:avLst/>
          </a:prstGeom>
        </p:spPr>
        <p:txBody>
          <a:bodyPr/>
          <a:lstStyle>
            <a:lvl1pPr>
              <a:defRPr sz="4267">
                <a:solidFill>
                  <a:srgbClr val="281F6B"/>
                </a:solidFill>
                <a:latin typeface="Calibri" panose="020F0502020204030204" pitchFamily="34" charset="0"/>
                <a:cs typeface="Calibri" panose="020F0502020204030204" pitchFamily="34" charset="0"/>
              </a:defRPr>
            </a:lvl1pPr>
          </a:lstStyle>
          <a:p>
            <a:r>
              <a:rPr lang="nl-NL" dirty="0"/>
              <a:t>Klik om een titel te maken</a:t>
            </a:r>
          </a:p>
        </p:txBody>
      </p:sp>
      <p:sp>
        <p:nvSpPr>
          <p:cNvPr id="4" name="Tijdelijke aanduiding voor tekst 3">
            <a:extLst>
              <a:ext uri="{FF2B5EF4-FFF2-40B4-BE49-F238E27FC236}">
                <a16:creationId xmlns:a16="http://schemas.microsoft.com/office/drawing/2014/main" id="{93834515-0CD3-4AEE-AE16-BB1AA37485C8}"/>
              </a:ext>
            </a:extLst>
          </p:cNvPr>
          <p:cNvSpPr>
            <a:spLocks noGrp="1"/>
          </p:cNvSpPr>
          <p:nvPr>
            <p:ph type="body" sz="quarter" idx="13" hasCustomPrompt="1"/>
          </p:nvPr>
        </p:nvSpPr>
        <p:spPr>
          <a:xfrm>
            <a:off x="762000" y="1771654"/>
            <a:ext cx="10449984" cy="522371"/>
          </a:xfrm>
          <a:prstGeom prst="rect">
            <a:avLst/>
          </a:prstGeom>
        </p:spPr>
        <p:txBody>
          <a:bodyPr/>
          <a:lstStyle>
            <a:lvl1pPr marL="0" indent="0">
              <a:buNone/>
              <a:defRPr/>
            </a:lvl1pPr>
            <a:lvl2pPr marL="482576" indent="0">
              <a:buNone/>
              <a:defRPr/>
            </a:lvl2pPr>
            <a:lvl3pPr marL="952452" indent="0">
              <a:buNone/>
              <a:defRPr/>
            </a:lvl3pPr>
            <a:lvl4pPr marL="1435028" indent="0">
              <a:buNone/>
              <a:defRPr/>
            </a:lvl4pPr>
            <a:lvl5pPr marL="1917604" indent="0">
              <a:buNone/>
              <a:defRPr/>
            </a:lvl5pPr>
          </a:lstStyle>
          <a:p>
            <a:pPr lvl="0"/>
            <a:r>
              <a:rPr lang="nl-NL"/>
              <a:t>Klik om tekst in te voegen</a:t>
            </a:r>
          </a:p>
        </p:txBody>
      </p:sp>
    </p:spTree>
    <p:extLst>
      <p:ext uri="{BB962C8B-B14F-4D97-AF65-F5344CB8AC3E}">
        <p14:creationId xmlns:p14="http://schemas.microsoft.com/office/powerpoint/2010/main" val="1679791428"/>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wee object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633569" y="6410019"/>
            <a:ext cx="3860800" cy="184666"/>
          </a:xfrm>
        </p:spPr>
        <p:txBody>
          <a:bodyPr/>
          <a:lstStyle>
            <a:lvl1pPr>
              <a:defRPr>
                <a:latin typeface="Calibri" panose="020F0502020204030204" pitchFamily="34" charset="0"/>
                <a:cs typeface="Calibri" panose="020F0502020204030204" pitchFamily="34" charset="0"/>
              </a:defRPr>
            </a:lvl1pPr>
          </a:lstStyle>
          <a:p>
            <a:endParaRPr lang="nl-N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4"/>
          </p:nvPr>
        </p:nvSpPr>
        <p:spPr>
          <a:xfrm>
            <a:off x="8355232" y="6410019"/>
            <a:ext cx="2844800" cy="184666"/>
          </a:xfrm>
        </p:spPr>
        <p:txBody>
          <a:bodyPr/>
          <a:lstStyle>
            <a:lvl1pPr>
              <a:defRPr>
                <a:latin typeface="Calibri" panose="020F0502020204030204" pitchFamily="34" charset="0"/>
                <a:cs typeface="Calibri" panose="020F0502020204030204" pitchFamily="34" charset="0"/>
              </a:defRPr>
            </a:lvl1pPr>
          </a:lstStyle>
          <a:p>
            <a:pPr algn="r"/>
            <a:fld id="{52CD5E70-B072-4ABF-98D2-981DEBBF7F7D}" type="slidenum">
              <a:rPr lang="nl-NL" smtClean="0"/>
              <a:pPr algn="r"/>
              <a:t>‹nr.›</a:t>
            </a:fld>
            <a:endParaRPr lang="nl-NL">
              <a:latin typeface="Calibri" panose="020F0502020204030204" pitchFamily="34" charset="0"/>
              <a:cs typeface="Calibri" panose="020F0502020204030204" pitchFamily="34" charset="0"/>
            </a:endParaRPr>
          </a:p>
        </p:txBody>
      </p:sp>
      <p:sp>
        <p:nvSpPr>
          <p:cNvPr id="7" name="Content Placeholder 2">
            <a:extLst>
              <a:ext uri="{FF2B5EF4-FFF2-40B4-BE49-F238E27FC236}">
                <a16:creationId xmlns:a16="http://schemas.microsoft.com/office/drawing/2014/main" id="{5640AC4C-61E9-4721-9F78-2FF00A5011B1}"/>
              </a:ext>
            </a:extLst>
          </p:cNvPr>
          <p:cNvSpPr>
            <a:spLocks noGrp="1"/>
          </p:cNvSpPr>
          <p:nvPr>
            <p:ph idx="1" hasCustomPrompt="1"/>
          </p:nvPr>
        </p:nvSpPr>
        <p:spPr>
          <a:xfrm>
            <a:off x="761999" y="1905000"/>
            <a:ext cx="5222400" cy="3739200"/>
          </a:xfrm>
          <a:prstGeom prst="rect">
            <a:avLst/>
          </a:prstGeom>
        </p:spPr>
        <p:txBody>
          <a:bodyPr>
            <a:normAutofit/>
          </a:bodyPr>
          <a:lstStyle>
            <a:lvl1pPr marL="241289" indent="-241289">
              <a:lnSpc>
                <a:spcPct val="150000"/>
              </a:lnSpc>
              <a:buFont typeface="Wingdings" panose="05000000000000000000" pitchFamily="2" charset="2"/>
              <a:buChar char="§"/>
              <a:defRPr sz="2133">
                <a:solidFill>
                  <a:srgbClr val="281F6B"/>
                </a:solidFill>
                <a:latin typeface="Calibri" panose="020F0502020204030204" pitchFamily="34" charset="0"/>
                <a:cs typeface="Calibri" panose="020F0502020204030204" pitchFamily="34" charset="0"/>
              </a:defRPr>
            </a:lvl1pPr>
            <a:lvl2pPr marL="482576" indent="-241289">
              <a:lnSpc>
                <a:spcPct val="150000"/>
              </a:lnSpc>
              <a:defRPr sz="2133">
                <a:solidFill>
                  <a:srgbClr val="281F6B"/>
                </a:solidFill>
                <a:latin typeface="Calibri" panose="020F0502020204030204" pitchFamily="34" charset="0"/>
                <a:cs typeface="Calibri" panose="020F0502020204030204" pitchFamily="34" charset="0"/>
              </a:defRPr>
            </a:lvl2pPr>
            <a:lvl3pPr marL="723865" indent="-241289">
              <a:lnSpc>
                <a:spcPct val="150000"/>
              </a:lnSpc>
              <a:defRPr sz="2133">
                <a:solidFill>
                  <a:srgbClr val="281F6B"/>
                </a:solidFill>
                <a:latin typeface="Calibri" panose="020F0502020204030204" pitchFamily="34" charset="0"/>
                <a:cs typeface="Calibri" panose="020F0502020204030204" pitchFamily="34" charset="0"/>
              </a:defRPr>
            </a:lvl3pPr>
            <a:lvl4pPr marL="952452" indent="-228589">
              <a:lnSpc>
                <a:spcPct val="150000"/>
              </a:lnSpc>
              <a:defRPr sz="2133" baseline="0">
                <a:solidFill>
                  <a:srgbClr val="281F6B"/>
                </a:solidFill>
                <a:latin typeface="Calibri" panose="020F0502020204030204" pitchFamily="34" charset="0"/>
                <a:cs typeface="Calibri" panose="020F0502020204030204" pitchFamily="34" charset="0"/>
              </a:defRPr>
            </a:lvl4pPr>
            <a:lvl5pPr marL="1193741" indent="-241289">
              <a:lnSpc>
                <a:spcPct val="150000"/>
              </a:lnSpc>
              <a:defRPr sz="2133">
                <a:solidFill>
                  <a:srgbClr val="281F6B"/>
                </a:solidFill>
                <a:latin typeface="Calibri" panose="020F0502020204030204" pitchFamily="34" charset="0"/>
                <a:cs typeface="Calibri" panose="020F0502020204030204" pitchFamily="34" charset="0"/>
              </a:defRPr>
            </a:lvl5pPr>
          </a:lstStyle>
          <a:p>
            <a:pPr lvl="0"/>
            <a:r>
              <a:rPr lang="nl-NL" dirty="0"/>
              <a:t>Eerste niveau</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Content Placeholder 2">
            <a:extLst>
              <a:ext uri="{FF2B5EF4-FFF2-40B4-BE49-F238E27FC236}">
                <a16:creationId xmlns:a16="http://schemas.microsoft.com/office/drawing/2014/main" id="{16AFF2CA-27E5-45B9-B869-BFA0ED7CEB3B}"/>
              </a:ext>
            </a:extLst>
          </p:cNvPr>
          <p:cNvSpPr>
            <a:spLocks noGrp="1"/>
          </p:cNvSpPr>
          <p:nvPr>
            <p:ph idx="15" hasCustomPrompt="1"/>
          </p:nvPr>
        </p:nvSpPr>
        <p:spPr>
          <a:xfrm>
            <a:off x="6412895" y="1905000"/>
            <a:ext cx="5222400" cy="3739200"/>
          </a:xfrm>
          <a:prstGeom prst="rect">
            <a:avLst/>
          </a:prstGeom>
        </p:spPr>
        <p:txBody>
          <a:bodyPr>
            <a:normAutofit/>
          </a:bodyPr>
          <a:lstStyle>
            <a:lvl1pPr marL="241289" indent="-241289">
              <a:lnSpc>
                <a:spcPct val="150000"/>
              </a:lnSpc>
              <a:buFont typeface="Wingdings" panose="05000000000000000000" pitchFamily="2" charset="2"/>
              <a:buChar char="§"/>
              <a:defRPr sz="2133">
                <a:solidFill>
                  <a:srgbClr val="281F6B"/>
                </a:solidFill>
                <a:latin typeface="Calibri" panose="020F0502020204030204" pitchFamily="34" charset="0"/>
                <a:cs typeface="Calibri" panose="020F0502020204030204" pitchFamily="34" charset="0"/>
              </a:defRPr>
            </a:lvl1pPr>
            <a:lvl2pPr marL="482576" indent="-241289">
              <a:lnSpc>
                <a:spcPct val="150000"/>
              </a:lnSpc>
              <a:defRPr sz="2133">
                <a:solidFill>
                  <a:srgbClr val="281F6B"/>
                </a:solidFill>
                <a:latin typeface="Calibri" panose="020F0502020204030204" pitchFamily="34" charset="0"/>
                <a:cs typeface="Calibri" panose="020F0502020204030204" pitchFamily="34" charset="0"/>
              </a:defRPr>
            </a:lvl2pPr>
            <a:lvl3pPr marL="723865" indent="-241289">
              <a:lnSpc>
                <a:spcPct val="150000"/>
              </a:lnSpc>
              <a:defRPr sz="2133">
                <a:solidFill>
                  <a:srgbClr val="281F6B"/>
                </a:solidFill>
                <a:latin typeface="Calibri" panose="020F0502020204030204" pitchFamily="34" charset="0"/>
                <a:cs typeface="Calibri" panose="020F0502020204030204" pitchFamily="34" charset="0"/>
              </a:defRPr>
            </a:lvl3pPr>
            <a:lvl4pPr marL="952452" indent="-228589">
              <a:lnSpc>
                <a:spcPct val="150000"/>
              </a:lnSpc>
              <a:defRPr sz="2133" baseline="0">
                <a:solidFill>
                  <a:srgbClr val="281F6B"/>
                </a:solidFill>
                <a:latin typeface="Calibri" panose="020F0502020204030204" pitchFamily="34" charset="0"/>
                <a:cs typeface="Calibri" panose="020F0502020204030204" pitchFamily="34" charset="0"/>
              </a:defRPr>
            </a:lvl4pPr>
            <a:lvl5pPr marL="1193741" indent="-241289">
              <a:lnSpc>
                <a:spcPct val="150000"/>
              </a:lnSpc>
              <a:defRPr sz="2133">
                <a:solidFill>
                  <a:srgbClr val="281F6B"/>
                </a:solidFill>
                <a:latin typeface="Calibri" panose="020F0502020204030204" pitchFamily="34" charset="0"/>
                <a:cs typeface="Calibri" panose="020F0502020204030204" pitchFamily="34" charset="0"/>
              </a:defRPr>
            </a:lvl5pPr>
          </a:lstStyle>
          <a:p>
            <a:pPr lvl="0"/>
            <a:r>
              <a:rPr lang="nl-NL" dirty="0"/>
              <a:t>Eerste niveau</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Title 1">
            <a:extLst>
              <a:ext uri="{FF2B5EF4-FFF2-40B4-BE49-F238E27FC236}">
                <a16:creationId xmlns:a16="http://schemas.microsoft.com/office/drawing/2014/main" id="{25E1462B-417B-43F8-8006-2E8D236C3521}"/>
              </a:ext>
            </a:extLst>
          </p:cNvPr>
          <p:cNvSpPr>
            <a:spLocks noGrp="1"/>
          </p:cNvSpPr>
          <p:nvPr>
            <p:ph type="title" hasCustomPrompt="1"/>
          </p:nvPr>
        </p:nvSpPr>
        <p:spPr>
          <a:xfrm>
            <a:off x="762000" y="934780"/>
            <a:ext cx="10449984" cy="656591"/>
          </a:xfrm>
          <a:prstGeom prst="rect">
            <a:avLst/>
          </a:prstGeom>
        </p:spPr>
        <p:txBody>
          <a:bodyPr/>
          <a:lstStyle>
            <a:lvl1pPr>
              <a:defRPr sz="4267">
                <a:solidFill>
                  <a:srgbClr val="281F6B"/>
                </a:solidFill>
                <a:latin typeface="Calibri" panose="020F0502020204030204" pitchFamily="34" charset="0"/>
                <a:cs typeface="Calibri" panose="020F0502020204030204" pitchFamily="34" charset="0"/>
              </a:defRPr>
            </a:lvl1pPr>
          </a:lstStyle>
          <a:p>
            <a:r>
              <a:rPr lang="nl-NL" dirty="0"/>
              <a:t>Klik om een titel te maken</a:t>
            </a:r>
          </a:p>
        </p:txBody>
      </p:sp>
    </p:spTree>
    <p:extLst>
      <p:ext uri="{BB962C8B-B14F-4D97-AF65-F5344CB8AC3E}">
        <p14:creationId xmlns:p14="http://schemas.microsoft.com/office/powerpoint/2010/main" val="4382111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Vergelijk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633569" y="6410019"/>
            <a:ext cx="3860800" cy="184666"/>
          </a:xfrm>
        </p:spPr>
        <p:txBody>
          <a:bodyPr/>
          <a:lstStyle>
            <a:lvl1pPr>
              <a:defRPr>
                <a:latin typeface="Calibri" panose="020F0502020204030204" pitchFamily="34" charset="0"/>
                <a:cs typeface="Calibri" panose="020F0502020204030204" pitchFamily="34" charset="0"/>
              </a:defRPr>
            </a:lvl1pPr>
          </a:lstStyle>
          <a:p>
            <a:endParaRPr lang="nl-N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4"/>
          </p:nvPr>
        </p:nvSpPr>
        <p:spPr>
          <a:xfrm>
            <a:off x="8355232" y="6410019"/>
            <a:ext cx="2844800" cy="184666"/>
          </a:xfrm>
        </p:spPr>
        <p:txBody>
          <a:bodyPr/>
          <a:lstStyle>
            <a:lvl1pPr>
              <a:defRPr>
                <a:latin typeface="Calibri" panose="020F0502020204030204" pitchFamily="34" charset="0"/>
                <a:cs typeface="Calibri" panose="020F0502020204030204" pitchFamily="34" charset="0"/>
              </a:defRPr>
            </a:lvl1pPr>
          </a:lstStyle>
          <a:p>
            <a:pPr algn="r"/>
            <a:fld id="{52CD5E70-B072-4ABF-98D2-981DEBBF7F7D}" type="slidenum">
              <a:rPr lang="nl-NL" smtClean="0"/>
              <a:pPr algn="r"/>
              <a:t>‹nr.›</a:t>
            </a:fld>
            <a:endParaRPr lang="nl-NL">
              <a:latin typeface="Calibri" panose="020F0502020204030204" pitchFamily="34" charset="0"/>
              <a:cs typeface="Calibri" panose="020F0502020204030204" pitchFamily="34" charset="0"/>
            </a:endParaRPr>
          </a:p>
        </p:txBody>
      </p:sp>
      <p:sp>
        <p:nvSpPr>
          <p:cNvPr id="7" name="Content Placeholder 2">
            <a:extLst>
              <a:ext uri="{FF2B5EF4-FFF2-40B4-BE49-F238E27FC236}">
                <a16:creationId xmlns:a16="http://schemas.microsoft.com/office/drawing/2014/main" id="{5640AC4C-61E9-4721-9F78-2FF00A5011B1}"/>
              </a:ext>
            </a:extLst>
          </p:cNvPr>
          <p:cNvSpPr>
            <a:spLocks noGrp="1"/>
          </p:cNvSpPr>
          <p:nvPr>
            <p:ph idx="1" hasCustomPrompt="1"/>
          </p:nvPr>
        </p:nvSpPr>
        <p:spPr>
          <a:xfrm>
            <a:off x="761999" y="2580443"/>
            <a:ext cx="5222400" cy="3063757"/>
          </a:xfrm>
          <a:prstGeom prst="rect">
            <a:avLst/>
          </a:prstGeom>
        </p:spPr>
        <p:txBody>
          <a:bodyPr>
            <a:normAutofit/>
          </a:bodyPr>
          <a:lstStyle>
            <a:lvl1pPr marL="241289" indent="-241289">
              <a:lnSpc>
                <a:spcPct val="150000"/>
              </a:lnSpc>
              <a:buFont typeface="Wingdings" panose="05000000000000000000" pitchFamily="2" charset="2"/>
              <a:buChar char="§"/>
              <a:defRPr sz="2133">
                <a:solidFill>
                  <a:srgbClr val="281F6B"/>
                </a:solidFill>
                <a:latin typeface="Calibri" panose="020F0502020204030204" pitchFamily="34" charset="0"/>
                <a:cs typeface="Calibri" panose="020F0502020204030204" pitchFamily="34" charset="0"/>
              </a:defRPr>
            </a:lvl1pPr>
            <a:lvl2pPr marL="482576" indent="-241289">
              <a:lnSpc>
                <a:spcPct val="150000"/>
              </a:lnSpc>
              <a:defRPr sz="2133">
                <a:solidFill>
                  <a:srgbClr val="281F6B"/>
                </a:solidFill>
                <a:latin typeface="Calibri" panose="020F0502020204030204" pitchFamily="34" charset="0"/>
                <a:cs typeface="Calibri" panose="020F0502020204030204" pitchFamily="34" charset="0"/>
              </a:defRPr>
            </a:lvl2pPr>
            <a:lvl3pPr marL="723865" indent="-241289">
              <a:lnSpc>
                <a:spcPct val="150000"/>
              </a:lnSpc>
              <a:defRPr sz="2133">
                <a:solidFill>
                  <a:srgbClr val="281F6B"/>
                </a:solidFill>
                <a:latin typeface="Calibri" panose="020F0502020204030204" pitchFamily="34" charset="0"/>
                <a:cs typeface="Calibri" panose="020F0502020204030204" pitchFamily="34" charset="0"/>
              </a:defRPr>
            </a:lvl3pPr>
            <a:lvl4pPr marL="952452" indent="-228589">
              <a:lnSpc>
                <a:spcPct val="150000"/>
              </a:lnSpc>
              <a:defRPr sz="2133" baseline="0">
                <a:solidFill>
                  <a:srgbClr val="281F6B"/>
                </a:solidFill>
                <a:latin typeface="Calibri" panose="020F0502020204030204" pitchFamily="34" charset="0"/>
                <a:cs typeface="Calibri" panose="020F0502020204030204" pitchFamily="34" charset="0"/>
              </a:defRPr>
            </a:lvl4pPr>
            <a:lvl5pPr marL="1193741" indent="-241289">
              <a:lnSpc>
                <a:spcPct val="150000"/>
              </a:lnSpc>
              <a:defRPr sz="2133">
                <a:solidFill>
                  <a:srgbClr val="281F6B"/>
                </a:solidFill>
                <a:latin typeface="Calibri" panose="020F0502020204030204" pitchFamily="34" charset="0"/>
                <a:cs typeface="Calibri" panose="020F0502020204030204" pitchFamily="34" charset="0"/>
              </a:defRPr>
            </a:lvl5pPr>
          </a:lstStyle>
          <a:p>
            <a:pPr lvl="0"/>
            <a:r>
              <a:rPr lang="nl-NL" dirty="0"/>
              <a:t>Eerste niveau</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Content Placeholder 2">
            <a:extLst>
              <a:ext uri="{FF2B5EF4-FFF2-40B4-BE49-F238E27FC236}">
                <a16:creationId xmlns:a16="http://schemas.microsoft.com/office/drawing/2014/main" id="{16AFF2CA-27E5-45B9-B869-BFA0ED7CEB3B}"/>
              </a:ext>
            </a:extLst>
          </p:cNvPr>
          <p:cNvSpPr>
            <a:spLocks noGrp="1"/>
          </p:cNvSpPr>
          <p:nvPr>
            <p:ph idx="15" hasCustomPrompt="1"/>
          </p:nvPr>
        </p:nvSpPr>
        <p:spPr>
          <a:xfrm>
            <a:off x="6412895" y="2580443"/>
            <a:ext cx="5222400" cy="3063757"/>
          </a:xfrm>
          <a:prstGeom prst="rect">
            <a:avLst/>
          </a:prstGeom>
        </p:spPr>
        <p:txBody>
          <a:bodyPr>
            <a:normAutofit/>
          </a:bodyPr>
          <a:lstStyle>
            <a:lvl1pPr marL="241289" indent="-241289">
              <a:lnSpc>
                <a:spcPct val="150000"/>
              </a:lnSpc>
              <a:buFont typeface="Wingdings" panose="05000000000000000000" pitchFamily="2" charset="2"/>
              <a:buChar char="§"/>
              <a:defRPr sz="2133">
                <a:solidFill>
                  <a:srgbClr val="281F6B"/>
                </a:solidFill>
                <a:latin typeface="Calibri" panose="020F0502020204030204" pitchFamily="34" charset="0"/>
                <a:cs typeface="Calibri" panose="020F0502020204030204" pitchFamily="34" charset="0"/>
              </a:defRPr>
            </a:lvl1pPr>
            <a:lvl2pPr marL="482576" indent="-241289">
              <a:lnSpc>
                <a:spcPct val="150000"/>
              </a:lnSpc>
              <a:defRPr sz="2133">
                <a:solidFill>
                  <a:srgbClr val="281F6B"/>
                </a:solidFill>
                <a:latin typeface="Calibri" panose="020F0502020204030204" pitchFamily="34" charset="0"/>
                <a:cs typeface="Calibri" panose="020F0502020204030204" pitchFamily="34" charset="0"/>
              </a:defRPr>
            </a:lvl2pPr>
            <a:lvl3pPr marL="723865" indent="-241289">
              <a:lnSpc>
                <a:spcPct val="150000"/>
              </a:lnSpc>
              <a:defRPr sz="2133">
                <a:solidFill>
                  <a:srgbClr val="281F6B"/>
                </a:solidFill>
                <a:latin typeface="Calibri" panose="020F0502020204030204" pitchFamily="34" charset="0"/>
                <a:cs typeface="Calibri" panose="020F0502020204030204" pitchFamily="34" charset="0"/>
              </a:defRPr>
            </a:lvl3pPr>
            <a:lvl4pPr marL="952452" indent="-228589">
              <a:lnSpc>
                <a:spcPct val="150000"/>
              </a:lnSpc>
              <a:defRPr sz="2133" baseline="0">
                <a:solidFill>
                  <a:srgbClr val="281F6B"/>
                </a:solidFill>
                <a:latin typeface="Calibri" panose="020F0502020204030204" pitchFamily="34" charset="0"/>
                <a:cs typeface="Calibri" panose="020F0502020204030204" pitchFamily="34" charset="0"/>
              </a:defRPr>
            </a:lvl4pPr>
            <a:lvl5pPr marL="1193741" indent="-241289">
              <a:lnSpc>
                <a:spcPct val="150000"/>
              </a:lnSpc>
              <a:defRPr sz="2133">
                <a:solidFill>
                  <a:srgbClr val="281F6B"/>
                </a:solidFill>
                <a:latin typeface="Calibri" panose="020F0502020204030204" pitchFamily="34" charset="0"/>
                <a:cs typeface="Calibri" panose="020F0502020204030204" pitchFamily="34" charset="0"/>
              </a:defRPr>
            </a:lvl5pPr>
          </a:lstStyle>
          <a:p>
            <a:pPr lvl="0"/>
            <a:r>
              <a:rPr lang="nl-NL" dirty="0"/>
              <a:t>Eerste niveau</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Text Placeholder 2">
            <a:extLst>
              <a:ext uri="{FF2B5EF4-FFF2-40B4-BE49-F238E27FC236}">
                <a16:creationId xmlns:a16="http://schemas.microsoft.com/office/drawing/2014/main" id="{05900265-61E5-48CF-A03D-0321B8BD481D}"/>
              </a:ext>
            </a:extLst>
          </p:cNvPr>
          <p:cNvSpPr>
            <a:spLocks noGrp="1"/>
          </p:cNvSpPr>
          <p:nvPr>
            <p:ph type="body" idx="16" hasCustomPrompt="1"/>
          </p:nvPr>
        </p:nvSpPr>
        <p:spPr>
          <a:xfrm>
            <a:off x="761999" y="1722295"/>
            <a:ext cx="5222400" cy="707886"/>
          </a:xfrm>
          <a:prstGeom prst="rect">
            <a:avLst/>
          </a:prstGeom>
        </p:spPr>
        <p:txBody>
          <a:bodyPr anchor="b">
            <a:spAutoFit/>
          </a:bodyPr>
          <a:lstStyle>
            <a:lvl1pPr marL="0" indent="0">
              <a:lnSpc>
                <a:spcPct val="100000"/>
              </a:lnSpc>
              <a:buNone/>
              <a:defRPr sz="2000" b="1">
                <a:solidFill>
                  <a:srgbClr val="281F6B"/>
                </a:solidFill>
                <a:latin typeface="Calibri" panose="020F0502020204030204" pitchFamily="34" charset="0"/>
                <a:cs typeface="Calibri" panose="020F0502020204030204" pitchFamily="34" charset="0"/>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nl-NL" dirty="0"/>
              <a:t>Klik om een tekst</a:t>
            </a:r>
            <a:br>
              <a:rPr lang="nl-NL" dirty="0"/>
            </a:br>
            <a:r>
              <a:rPr lang="nl-NL" dirty="0"/>
              <a:t>toe te voegen</a:t>
            </a:r>
          </a:p>
        </p:txBody>
      </p:sp>
      <p:sp>
        <p:nvSpPr>
          <p:cNvPr id="9" name="Text Placeholder 2">
            <a:extLst>
              <a:ext uri="{FF2B5EF4-FFF2-40B4-BE49-F238E27FC236}">
                <a16:creationId xmlns:a16="http://schemas.microsoft.com/office/drawing/2014/main" id="{6BED6F69-8339-4760-9BE7-47E46CBE0354}"/>
              </a:ext>
            </a:extLst>
          </p:cNvPr>
          <p:cNvSpPr>
            <a:spLocks noGrp="1"/>
          </p:cNvSpPr>
          <p:nvPr>
            <p:ph type="body" idx="17" hasCustomPrompt="1"/>
          </p:nvPr>
        </p:nvSpPr>
        <p:spPr>
          <a:xfrm>
            <a:off x="6412895" y="1722295"/>
            <a:ext cx="5222400" cy="707886"/>
          </a:xfrm>
          <a:prstGeom prst="rect">
            <a:avLst/>
          </a:prstGeom>
        </p:spPr>
        <p:txBody>
          <a:bodyPr anchor="b">
            <a:spAutoFit/>
          </a:bodyPr>
          <a:lstStyle>
            <a:lvl1pPr marL="0" indent="0">
              <a:lnSpc>
                <a:spcPct val="100000"/>
              </a:lnSpc>
              <a:buNone/>
              <a:defRPr sz="2000" b="1">
                <a:solidFill>
                  <a:srgbClr val="281F6B"/>
                </a:solidFill>
                <a:latin typeface="Calibri" panose="020F0502020204030204" pitchFamily="34" charset="0"/>
                <a:cs typeface="Calibri" panose="020F0502020204030204" pitchFamily="34" charset="0"/>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nl-NL" dirty="0"/>
              <a:t>Klik om een tekst</a:t>
            </a:r>
            <a:br>
              <a:rPr lang="nl-NL" dirty="0"/>
            </a:br>
            <a:r>
              <a:rPr lang="nl-NL" dirty="0"/>
              <a:t>toe te voegen</a:t>
            </a:r>
          </a:p>
        </p:txBody>
      </p:sp>
      <p:sp>
        <p:nvSpPr>
          <p:cNvPr id="12" name="Title 1">
            <a:extLst>
              <a:ext uri="{FF2B5EF4-FFF2-40B4-BE49-F238E27FC236}">
                <a16:creationId xmlns:a16="http://schemas.microsoft.com/office/drawing/2014/main" id="{7B97601A-A2C5-4823-81F0-9E9AC15A1B7C}"/>
              </a:ext>
            </a:extLst>
          </p:cNvPr>
          <p:cNvSpPr>
            <a:spLocks noGrp="1"/>
          </p:cNvSpPr>
          <p:nvPr>
            <p:ph type="title" hasCustomPrompt="1"/>
          </p:nvPr>
        </p:nvSpPr>
        <p:spPr>
          <a:xfrm>
            <a:off x="762000" y="934780"/>
            <a:ext cx="10449984" cy="656591"/>
          </a:xfrm>
          <a:prstGeom prst="rect">
            <a:avLst/>
          </a:prstGeom>
        </p:spPr>
        <p:txBody>
          <a:bodyPr/>
          <a:lstStyle>
            <a:lvl1pPr>
              <a:defRPr sz="4267">
                <a:solidFill>
                  <a:srgbClr val="281F6B"/>
                </a:solidFill>
                <a:latin typeface="Calibri" panose="020F0502020204030204" pitchFamily="34" charset="0"/>
                <a:cs typeface="Calibri" panose="020F0502020204030204" pitchFamily="34" charset="0"/>
              </a:defRPr>
            </a:lvl1pPr>
          </a:lstStyle>
          <a:p>
            <a:r>
              <a:rPr lang="nl-NL" dirty="0"/>
              <a:t>Klik om een titel te maken</a:t>
            </a:r>
          </a:p>
        </p:txBody>
      </p:sp>
    </p:spTree>
    <p:extLst>
      <p:ext uri="{BB962C8B-B14F-4D97-AF65-F5344CB8AC3E}">
        <p14:creationId xmlns:p14="http://schemas.microsoft.com/office/powerpoint/2010/main" val="39272227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Alleen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573804" y="6392115"/>
            <a:ext cx="3860800" cy="184666"/>
          </a:xfrm>
        </p:spPr>
        <p:txBody>
          <a:bodyPr/>
          <a:lstStyle>
            <a:lvl1pPr>
              <a:defRPr>
                <a:latin typeface="Calibri" panose="020F0502020204030204" pitchFamily="34" charset="0"/>
                <a:cs typeface="Calibri" panose="020F0502020204030204" pitchFamily="34" charset="0"/>
              </a:defRPr>
            </a:lvl1pPr>
          </a:lstStyle>
          <a:p>
            <a:endParaRPr lang="nl-N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a:xfrm>
            <a:off x="8438901" y="6392114"/>
            <a:ext cx="2844800" cy="184666"/>
          </a:xfrm>
        </p:spPr>
        <p:txBody>
          <a:bodyPr/>
          <a:lstStyle>
            <a:lvl1pPr>
              <a:defRPr>
                <a:latin typeface="Calibri" panose="020F0502020204030204" pitchFamily="34" charset="0"/>
                <a:cs typeface="Calibri" panose="020F0502020204030204" pitchFamily="34" charset="0"/>
              </a:defRPr>
            </a:lvl1pPr>
          </a:lstStyle>
          <a:p>
            <a:pPr algn="r"/>
            <a:fld id="{52CD5E70-B072-4ABF-98D2-981DEBBF7F7D}" type="slidenum">
              <a:rPr lang="nl-NL" smtClean="0"/>
              <a:pPr algn="r"/>
              <a:t>‹nr.›</a:t>
            </a:fld>
            <a:endParaRPr lang="nl-NL">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E93F1C08-4B53-4E38-9535-D52BB86266CF}"/>
              </a:ext>
            </a:extLst>
          </p:cNvPr>
          <p:cNvSpPr>
            <a:spLocks noGrp="1"/>
          </p:cNvSpPr>
          <p:nvPr>
            <p:ph type="title" hasCustomPrompt="1"/>
          </p:nvPr>
        </p:nvSpPr>
        <p:spPr>
          <a:xfrm>
            <a:off x="762000" y="934780"/>
            <a:ext cx="10449984" cy="656591"/>
          </a:xfrm>
          <a:prstGeom prst="rect">
            <a:avLst/>
          </a:prstGeom>
        </p:spPr>
        <p:txBody>
          <a:bodyPr/>
          <a:lstStyle>
            <a:lvl1pPr>
              <a:defRPr sz="4267">
                <a:solidFill>
                  <a:srgbClr val="281F6B"/>
                </a:solidFill>
                <a:latin typeface="Calibri" panose="020F0502020204030204" pitchFamily="34" charset="0"/>
                <a:cs typeface="Calibri" panose="020F0502020204030204" pitchFamily="34" charset="0"/>
              </a:defRPr>
            </a:lvl1pPr>
          </a:lstStyle>
          <a:p>
            <a:r>
              <a:rPr lang="nl-NL" dirty="0"/>
              <a:t>Klik om een titel te maken</a:t>
            </a:r>
          </a:p>
        </p:txBody>
      </p:sp>
    </p:spTree>
    <p:extLst>
      <p:ext uri="{BB962C8B-B14F-4D97-AF65-F5344CB8AC3E}">
        <p14:creationId xmlns:p14="http://schemas.microsoft.com/office/powerpoint/2010/main" val="15403971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Niet invoegen (systeemdia)">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552546039"/>
              </p:ext>
            </p:ext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Slide" r:id="rId7" imgW="270" imgH="270" progId="TCLayout.ActiveDocument.1">
                  <p:embed/>
                </p:oleObj>
              </mc:Choice>
              <mc:Fallback>
                <p:oleObj name="think-cell Slide" r:id="rId7" imgW="270" imgH="270" progId="TCLayout.ActiveDocument.1">
                  <p:embed/>
                  <p:pic>
                    <p:nvPicPr>
                      <p:cNvPr id="4" name="Object 3" hidden="1"/>
                      <p:cNvPicPr/>
                      <p:nvPr/>
                    </p:nvPicPr>
                    <p:blipFill>
                      <a:blip r:embed="rId8"/>
                      <a:stretch>
                        <a:fillRect/>
                      </a:stretch>
                    </p:blipFill>
                    <p:spPr>
                      <a:xfrm>
                        <a:off x="2119" y="1591"/>
                        <a:ext cx="2116" cy="1587"/>
                      </a:xfrm>
                      <a:prstGeom prst="rect">
                        <a:avLst/>
                      </a:prstGeom>
                    </p:spPr>
                  </p:pic>
                </p:oleObj>
              </mc:Fallback>
            </mc:AlternateContent>
          </a:graphicData>
        </a:graphic>
      </p:graphicFrame>
      <p:sp>
        <p:nvSpPr>
          <p:cNvPr id="10" name="Subtitle 2">
            <a:extLst>
              <a:ext uri="{FF2B5EF4-FFF2-40B4-BE49-F238E27FC236}">
                <a16:creationId xmlns:a16="http://schemas.microsoft.com/office/drawing/2014/main" id="{3072B6A5-EC29-4FA0-8BED-DEBB437A8FAE}"/>
              </a:ext>
            </a:extLst>
          </p:cNvPr>
          <p:cNvSpPr>
            <a:spLocks noGrp="1"/>
          </p:cNvSpPr>
          <p:nvPr>
            <p:ph type="subTitle" idx="1" hasCustomPrompt="1"/>
            <p:custDataLst>
              <p:tags r:id="rId2"/>
            </p:custDataLst>
          </p:nvPr>
        </p:nvSpPr>
        <p:spPr>
          <a:xfrm>
            <a:off x="1176616" y="3619201"/>
            <a:ext cx="4718400" cy="414152"/>
          </a:xfrm>
          <a:prstGeom prst="rect">
            <a:avLst/>
          </a:prstGeom>
        </p:spPr>
        <p:txBody>
          <a:bodyPr wrap="square">
            <a:spAutoFit/>
          </a:bodyPr>
          <a:lstStyle>
            <a:lvl1pPr marL="0" indent="0" algn="l">
              <a:buNone/>
              <a:defRPr sz="2133">
                <a:solidFill>
                  <a:srgbClr val="281F6B"/>
                </a:solidFill>
                <a:latin typeface="Georgia" panose="02040502050405020303" pitchFamily="18"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nl-NL" dirty="0"/>
              <a:t>Klik om een ondertitel te maken</a:t>
            </a:r>
          </a:p>
        </p:txBody>
      </p:sp>
      <p:sp>
        <p:nvSpPr>
          <p:cNvPr id="11" name="Picture Placeholder 4">
            <a:extLst>
              <a:ext uri="{FF2B5EF4-FFF2-40B4-BE49-F238E27FC236}">
                <a16:creationId xmlns:a16="http://schemas.microsoft.com/office/drawing/2014/main" id="{0FA74722-67C2-4EA2-A61E-A56A2B2789D6}"/>
              </a:ext>
            </a:extLst>
          </p:cNvPr>
          <p:cNvSpPr>
            <a:spLocks noGrp="1"/>
          </p:cNvSpPr>
          <p:nvPr>
            <p:ph type="pic" sz="quarter" idx="10" hasCustomPrompt="1"/>
            <p:custDataLst>
              <p:tags r:id="rId3"/>
            </p:custDataLst>
          </p:nvPr>
        </p:nvSpPr>
        <p:spPr>
          <a:xfrm>
            <a:off x="7636799" y="-1"/>
            <a:ext cx="4555200" cy="6859200"/>
          </a:xfrm>
          <a:prstGeom prst="rect">
            <a:avLst/>
          </a:prstGeom>
        </p:spPr>
        <p:txBody>
          <a:bodyPr anchor="ctr" anchorCtr="0">
            <a:normAutofit/>
          </a:bodyPr>
          <a:lstStyle>
            <a:lvl1pPr marL="0" indent="0" algn="ctr">
              <a:buNone/>
              <a:defRPr sz="2400" baseline="0"/>
            </a:lvl1pPr>
          </a:lstStyle>
          <a:p>
            <a:r>
              <a:rPr lang="nl-NL" dirty="0"/>
              <a:t>Klik op het pictogram om </a:t>
            </a:r>
            <a:br>
              <a:rPr lang="nl-NL" dirty="0"/>
            </a:br>
            <a:r>
              <a:rPr lang="nl-NL" dirty="0"/>
              <a:t>een afbeelding in te voegen</a:t>
            </a:r>
          </a:p>
        </p:txBody>
      </p:sp>
      <p:sp>
        <p:nvSpPr>
          <p:cNvPr id="6" name="Title 1">
            <a:extLst>
              <a:ext uri="{FF2B5EF4-FFF2-40B4-BE49-F238E27FC236}">
                <a16:creationId xmlns:a16="http://schemas.microsoft.com/office/drawing/2014/main" id="{DE8770D6-BA0A-4BC7-98BB-F39F27455F12}"/>
              </a:ext>
            </a:extLst>
          </p:cNvPr>
          <p:cNvSpPr>
            <a:spLocks noGrp="1"/>
          </p:cNvSpPr>
          <p:nvPr>
            <p:ph type="ctrTitle" hasCustomPrompt="1"/>
            <p:custDataLst>
              <p:tags r:id="rId4"/>
            </p:custDataLst>
          </p:nvPr>
        </p:nvSpPr>
        <p:spPr>
          <a:xfrm>
            <a:off x="1176616" y="2584451"/>
            <a:ext cx="6360259" cy="748988"/>
          </a:xfrm>
          <a:prstGeom prst="rect">
            <a:avLst/>
          </a:prstGeom>
        </p:spPr>
        <p:txBody>
          <a:bodyPr wrap="square">
            <a:spAutoFit/>
          </a:bodyPr>
          <a:lstStyle>
            <a:lvl1pPr algn="l">
              <a:defRPr sz="4267" b="1" baseline="0">
                <a:solidFill>
                  <a:srgbClr val="281F6B"/>
                </a:solidFill>
                <a:latin typeface="Calibri" panose="020F0502020204030204" pitchFamily="34" charset="0"/>
                <a:cs typeface="Calibri" panose="020F0502020204030204" pitchFamily="34" charset="0"/>
              </a:defRPr>
            </a:lvl1pPr>
          </a:lstStyle>
          <a:p>
            <a:r>
              <a:rPr lang="nl-NL"/>
              <a:t>Klik om een titel te maken</a:t>
            </a:r>
            <a:endParaRPr lang="nl-NL" dirty="0"/>
          </a:p>
        </p:txBody>
      </p:sp>
      <p:pic>
        <p:nvPicPr>
          <p:cNvPr id="3" name="Afbeelding 2">
            <a:extLst>
              <a:ext uri="{FF2B5EF4-FFF2-40B4-BE49-F238E27FC236}">
                <a16:creationId xmlns:a16="http://schemas.microsoft.com/office/drawing/2014/main" id="{3AAB070F-B317-4B96-B2B5-CE6D2A7BCA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438399" y="2336400"/>
            <a:ext cx="753600" cy="4521600"/>
          </a:xfrm>
          <a:prstGeom prst="rect">
            <a:avLst/>
          </a:prstGeom>
        </p:spPr>
      </p:pic>
    </p:spTree>
    <p:extLst>
      <p:ext uri="{BB962C8B-B14F-4D97-AF65-F5344CB8AC3E}">
        <p14:creationId xmlns:p14="http://schemas.microsoft.com/office/powerpoint/2010/main" val="33611816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8"/>
            <a:ext cx="10363200" cy="1470025"/>
          </a:xfrm>
        </p:spPr>
        <p:txBody>
          <a:bodyPr/>
          <a:lstStyle/>
          <a:p>
            <a:r>
              <a:rPr lang="nl-NL"/>
              <a:t>Klik om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a:t>Klikken om de ondertitelstijl van het model te bewerken</a:t>
            </a:r>
          </a:p>
        </p:txBody>
      </p:sp>
      <p:sp>
        <p:nvSpPr>
          <p:cNvPr id="4" name="Tijdelijke aanduiding voor datum 3"/>
          <p:cNvSpPr>
            <a:spLocks noGrp="1"/>
          </p:cNvSpPr>
          <p:nvPr>
            <p:ph type="dt" sz="half" idx="10"/>
          </p:nvPr>
        </p:nvSpPr>
        <p:spPr/>
        <p:txBody>
          <a:bodyPr/>
          <a:lstStyle/>
          <a:p>
            <a:fld id="{A9C0E5CA-8CC2-470D-97C5-791E6567E2E9}" type="datetimeFigureOut">
              <a:rPr lang="nl-NL" smtClean="0"/>
              <a:t>22-6-2026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E5435E8-A513-490E-9AB0-2C28304AF316}" type="slidenum">
              <a:rPr lang="nl-NL" smtClean="0"/>
              <a:t>‹nr.›</a:t>
            </a:fld>
            <a:endParaRPr lang="nl-NL"/>
          </a:p>
        </p:txBody>
      </p:sp>
    </p:spTree>
    <p:extLst>
      <p:ext uri="{BB962C8B-B14F-4D97-AF65-F5344CB8AC3E}">
        <p14:creationId xmlns:p14="http://schemas.microsoft.com/office/powerpoint/2010/main" val="3723172581"/>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A9C0E5CA-8CC2-470D-97C5-791E6567E2E9}" type="datetimeFigureOut">
              <a:rPr lang="nl-NL" smtClean="0"/>
              <a:t>22-6-2026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E5435E8-A513-490E-9AB0-2C28304AF316}" type="slidenum">
              <a:rPr lang="nl-NL" smtClean="0"/>
              <a:t>‹nr.›</a:t>
            </a:fld>
            <a:endParaRPr lang="nl-NL"/>
          </a:p>
        </p:txBody>
      </p:sp>
    </p:spTree>
    <p:extLst>
      <p:ext uri="{BB962C8B-B14F-4D97-AF65-F5344CB8AC3E}">
        <p14:creationId xmlns:p14="http://schemas.microsoft.com/office/powerpoint/2010/main" val="342638969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72" y="1535113"/>
            <a:ext cx="5389033"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A9C0E5CA-8CC2-470D-97C5-791E6567E2E9}" type="datetimeFigureOut">
              <a:rPr lang="nl-NL" smtClean="0"/>
              <a:t>22-6-2026</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1E5435E8-A513-490E-9AB0-2C28304AF316}" type="slidenum">
              <a:rPr lang="nl-NL" smtClean="0"/>
              <a:t>‹nr.›</a:t>
            </a:fld>
            <a:endParaRPr lang="nl-NL"/>
          </a:p>
        </p:txBody>
      </p:sp>
    </p:spTree>
    <p:extLst>
      <p:ext uri="{BB962C8B-B14F-4D97-AF65-F5344CB8AC3E}">
        <p14:creationId xmlns:p14="http://schemas.microsoft.com/office/powerpoint/2010/main" val="1034732855"/>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3"/>
            <a:ext cx="10363200" cy="1362075"/>
          </a:xfrm>
        </p:spPr>
        <p:txBody>
          <a:bodyPr anchor="t"/>
          <a:lstStyle>
            <a:lvl1pPr algn="l">
              <a:defRPr sz="4000" b="1" cap="all"/>
            </a:lvl1pPr>
          </a:lstStyle>
          <a:p>
            <a:r>
              <a:rPr lang="nl-NL"/>
              <a:t>Klik om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nl-NL"/>
              <a:t>Klikken om de tekststijl van het model te bewerken</a:t>
            </a:r>
          </a:p>
        </p:txBody>
      </p:sp>
      <p:sp>
        <p:nvSpPr>
          <p:cNvPr id="4" name="Tijdelijke aanduiding voor datum 3"/>
          <p:cNvSpPr>
            <a:spLocks noGrp="1"/>
          </p:cNvSpPr>
          <p:nvPr>
            <p:ph type="dt" sz="half" idx="10"/>
          </p:nvPr>
        </p:nvSpPr>
        <p:spPr/>
        <p:txBody>
          <a:bodyPr/>
          <a:lstStyle/>
          <a:p>
            <a:fld id="{A9C0E5CA-8CC2-470D-97C5-791E6567E2E9}" type="datetimeFigureOut">
              <a:rPr lang="nl-NL" smtClean="0"/>
              <a:t>22-6-2026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E5435E8-A513-490E-9AB0-2C28304AF316}" type="slidenum">
              <a:rPr lang="nl-NL" smtClean="0"/>
              <a:t>‹nr.›</a:t>
            </a:fld>
            <a:endParaRPr lang="nl-NL"/>
          </a:p>
        </p:txBody>
      </p:sp>
    </p:spTree>
    <p:extLst>
      <p:ext uri="{BB962C8B-B14F-4D97-AF65-F5344CB8AC3E}">
        <p14:creationId xmlns:p14="http://schemas.microsoft.com/office/powerpoint/2010/main" val="3988572682"/>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A9C0E5CA-8CC2-470D-97C5-791E6567E2E9}" type="datetimeFigureOut">
              <a:rPr lang="nl-NL" smtClean="0"/>
              <a:t>22-6-2026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E5435E8-A513-490E-9AB0-2C28304AF316}" type="slidenum">
              <a:rPr lang="nl-NL" smtClean="0"/>
              <a:t>‹nr.›</a:t>
            </a:fld>
            <a:endParaRPr lang="nl-NL"/>
          </a:p>
        </p:txBody>
      </p:sp>
    </p:spTree>
    <p:extLst>
      <p:ext uri="{BB962C8B-B14F-4D97-AF65-F5344CB8AC3E}">
        <p14:creationId xmlns:p14="http://schemas.microsoft.com/office/powerpoint/2010/main" val="65534365"/>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A9C0E5CA-8CC2-470D-97C5-791E6567E2E9}" type="datetimeFigureOut">
              <a:rPr lang="nl-NL" smtClean="0"/>
              <a:t>22-6-2026</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1E5435E8-A513-490E-9AB0-2C28304AF316}" type="slidenum">
              <a:rPr lang="nl-NL" smtClean="0"/>
              <a:t>‹nr.›</a:t>
            </a:fld>
            <a:endParaRPr lang="nl-NL"/>
          </a:p>
        </p:txBody>
      </p:sp>
    </p:spTree>
    <p:extLst>
      <p:ext uri="{BB962C8B-B14F-4D97-AF65-F5344CB8AC3E}">
        <p14:creationId xmlns:p14="http://schemas.microsoft.com/office/powerpoint/2010/main" val="3252945089"/>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datum 2"/>
          <p:cNvSpPr>
            <a:spLocks noGrp="1"/>
          </p:cNvSpPr>
          <p:nvPr>
            <p:ph type="dt" sz="half" idx="10"/>
          </p:nvPr>
        </p:nvSpPr>
        <p:spPr/>
        <p:txBody>
          <a:bodyPr/>
          <a:lstStyle/>
          <a:p>
            <a:fld id="{A9C0E5CA-8CC2-470D-97C5-791E6567E2E9}" type="datetimeFigureOut">
              <a:rPr lang="nl-NL" smtClean="0"/>
              <a:t>22-6-2026</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1E5435E8-A513-490E-9AB0-2C28304AF316}" type="slidenum">
              <a:rPr lang="nl-NL" smtClean="0"/>
              <a:t>‹nr.›</a:t>
            </a:fld>
            <a:endParaRPr lang="nl-NL"/>
          </a:p>
        </p:txBody>
      </p:sp>
    </p:spTree>
    <p:extLst>
      <p:ext uri="{BB962C8B-B14F-4D97-AF65-F5344CB8AC3E}">
        <p14:creationId xmlns:p14="http://schemas.microsoft.com/office/powerpoint/2010/main" val="4273004745"/>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A9C0E5CA-8CC2-470D-97C5-791E6567E2E9}" type="datetimeFigureOut">
              <a:rPr lang="nl-NL" smtClean="0"/>
              <a:t>22-6-2026</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1E5435E8-A513-490E-9AB0-2C28304AF316}" type="slidenum">
              <a:rPr lang="nl-NL" smtClean="0"/>
              <a:t>‹nr.›</a:t>
            </a:fld>
            <a:endParaRPr lang="nl-NL"/>
          </a:p>
        </p:txBody>
      </p:sp>
    </p:spTree>
    <p:extLst>
      <p:ext uri="{BB962C8B-B14F-4D97-AF65-F5344CB8AC3E}">
        <p14:creationId xmlns:p14="http://schemas.microsoft.com/office/powerpoint/2010/main" val="3754065095"/>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2" y="273050"/>
            <a:ext cx="4011084" cy="1162050"/>
          </a:xfrm>
        </p:spPr>
        <p:txBody>
          <a:bodyPr anchor="b"/>
          <a:lstStyle>
            <a:lvl1pPr algn="l">
              <a:defRPr sz="2000" b="1"/>
            </a:lvl1pPr>
          </a:lstStyle>
          <a:p>
            <a:r>
              <a:rPr lang="nl-NL"/>
              <a:t>Klik om stijl te bewerken</a:t>
            </a:r>
          </a:p>
        </p:txBody>
      </p:sp>
      <p:sp>
        <p:nvSpPr>
          <p:cNvPr id="3" name="Tijdelijke aanduiding voor inhoud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nl-NL"/>
              <a:t>Klikken om de tekststijl van het model te bewerken</a:t>
            </a:r>
          </a:p>
        </p:txBody>
      </p:sp>
      <p:sp>
        <p:nvSpPr>
          <p:cNvPr id="5" name="Tijdelijke aanduiding voor datum 4"/>
          <p:cNvSpPr>
            <a:spLocks noGrp="1"/>
          </p:cNvSpPr>
          <p:nvPr>
            <p:ph type="dt" sz="half" idx="10"/>
          </p:nvPr>
        </p:nvSpPr>
        <p:spPr/>
        <p:txBody>
          <a:bodyPr/>
          <a:lstStyle/>
          <a:p>
            <a:fld id="{A9C0E5CA-8CC2-470D-97C5-791E6567E2E9}" type="datetimeFigureOut">
              <a:rPr lang="nl-NL" smtClean="0"/>
              <a:t>22-6-2026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E5435E8-A513-490E-9AB0-2C28304AF316}" type="slidenum">
              <a:rPr lang="nl-NL" smtClean="0"/>
              <a:t>‹nr.›</a:t>
            </a:fld>
            <a:endParaRPr lang="nl-NL"/>
          </a:p>
        </p:txBody>
      </p:sp>
    </p:spTree>
    <p:extLst>
      <p:ext uri="{BB962C8B-B14F-4D97-AF65-F5344CB8AC3E}">
        <p14:creationId xmlns:p14="http://schemas.microsoft.com/office/powerpoint/2010/main" val="3536717302"/>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nl-NL"/>
              <a:t>Klikken om de tekststijl van het model te bewerken</a:t>
            </a:r>
          </a:p>
        </p:txBody>
      </p:sp>
      <p:sp>
        <p:nvSpPr>
          <p:cNvPr id="5" name="Tijdelijke aanduiding voor datum 4"/>
          <p:cNvSpPr>
            <a:spLocks noGrp="1"/>
          </p:cNvSpPr>
          <p:nvPr>
            <p:ph type="dt" sz="half" idx="10"/>
          </p:nvPr>
        </p:nvSpPr>
        <p:spPr/>
        <p:txBody>
          <a:bodyPr/>
          <a:lstStyle/>
          <a:p>
            <a:fld id="{A9C0E5CA-8CC2-470D-97C5-791E6567E2E9}" type="datetimeFigureOut">
              <a:rPr lang="nl-NL" smtClean="0"/>
              <a:t>22-6-2026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E5435E8-A513-490E-9AB0-2C28304AF316}" type="slidenum">
              <a:rPr lang="nl-NL" smtClean="0"/>
              <a:t>‹nr.›</a:t>
            </a:fld>
            <a:endParaRPr lang="nl-NL"/>
          </a:p>
        </p:txBody>
      </p:sp>
    </p:spTree>
    <p:extLst>
      <p:ext uri="{BB962C8B-B14F-4D97-AF65-F5344CB8AC3E}">
        <p14:creationId xmlns:p14="http://schemas.microsoft.com/office/powerpoint/2010/main" val="382167405"/>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verticale tekst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A9C0E5CA-8CC2-470D-97C5-791E6567E2E9}" type="datetimeFigureOut">
              <a:rPr lang="nl-NL" smtClean="0"/>
              <a:t>22-6-2026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E5435E8-A513-490E-9AB0-2C28304AF316}" type="slidenum">
              <a:rPr lang="nl-NL" smtClean="0"/>
              <a:t>‹nr.›</a:t>
            </a:fld>
            <a:endParaRPr lang="nl-NL"/>
          </a:p>
        </p:txBody>
      </p:sp>
    </p:spTree>
    <p:extLst>
      <p:ext uri="{BB962C8B-B14F-4D97-AF65-F5344CB8AC3E}">
        <p14:creationId xmlns:p14="http://schemas.microsoft.com/office/powerpoint/2010/main" val="3992096436"/>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41"/>
            <a:ext cx="2743200" cy="5851525"/>
          </a:xfrm>
        </p:spPr>
        <p:txBody>
          <a:bodyPr vert="eaVert"/>
          <a:lstStyle/>
          <a:p>
            <a:r>
              <a:rPr lang="nl-NL"/>
              <a:t>Klik om stijl te bewerken</a:t>
            </a:r>
          </a:p>
        </p:txBody>
      </p:sp>
      <p:sp>
        <p:nvSpPr>
          <p:cNvPr id="3" name="Tijdelijke aanduiding voor verticale tekst 2"/>
          <p:cNvSpPr>
            <a:spLocks noGrp="1"/>
          </p:cNvSpPr>
          <p:nvPr>
            <p:ph type="body" orient="vert" idx="1"/>
          </p:nvPr>
        </p:nvSpPr>
        <p:spPr>
          <a:xfrm>
            <a:off x="609600" y="274641"/>
            <a:ext cx="8026400" cy="5851525"/>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A9C0E5CA-8CC2-470D-97C5-791E6567E2E9}" type="datetimeFigureOut">
              <a:rPr lang="nl-NL" smtClean="0"/>
              <a:t>22-6-2026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E5435E8-A513-490E-9AB0-2C28304AF316}" type="slidenum">
              <a:rPr lang="nl-NL" smtClean="0"/>
              <a:t>‹nr.›</a:t>
            </a:fld>
            <a:endParaRPr lang="nl-NL"/>
          </a:p>
        </p:txBody>
      </p:sp>
    </p:spTree>
    <p:extLst>
      <p:ext uri="{BB962C8B-B14F-4D97-AF65-F5344CB8AC3E}">
        <p14:creationId xmlns:p14="http://schemas.microsoft.com/office/powerpoint/2010/main" val="2107068632"/>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914400" y="4191000"/>
            <a:ext cx="10871200" cy="1066800"/>
          </a:xfrm>
        </p:spPr>
        <p:txBody>
          <a:bodyPr/>
          <a:lstStyle>
            <a:lvl1pPr>
              <a:defRPr sz="4000"/>
            </a:lvl1pPr>
          </a:lstStyle>
          <a:p>
            <a:pPr lvl="0"/>
            <a:r>
              <a:rPr lang="en-US" noProof="0"/>
              <a:t>Titelstijl van model bewerken</a:t>
            </a:r>
          </a:p>
        </p:txBody>
      </p:sp>
      <p:sp>
        <p:nvSpPr>
          <p:cNvPr id="17411" name="Rectangle 3"/>
          <p:cNvSpPr>
            <a:spLocks noGrp="1" noChangeArrowheads="1"/>
          </p:cNvSpPr>
          <p:nvPr>
            <p:ph type="subTitle" idx="1"/>
          </p:nvPr>
        </p:nvSpPr>
        <p:spPr>
          <a:xfrm>
            <a:off x="914400" y="5410200"/>
            <a:ext cx="10871200" cy="609600"/>
          </a:xfrm>
        </p:spPr>
        <p:txBody>
          <a:bodyPr/>
          <a:lstStyle>
            <a:lvl1pPr marL="0" indent="0">
              <a:buFont typeface="Wingdings 2" pitchFamily="-128" charset="2"/>
              <a:buNone/>
              <a:defRPr/>
            </a:lvl1pPr>
          </a:lstStyle>
          <a:p>
            <a:pPr lvl="0"/>
            <a:r>
              <a:rPr lang="en-US" noProof="0"/>
              <a:t>Klik om de titelstijl van het model te bewerken</a:t>
            </a:r>
          </a:p>
        </p:txBody>
      </p:sp>
    </p:spTree>
    <p:extLst>
      <p:ext uri="{BB962C8B-B14F-4D97-AF65-F5344CB8AC3E}">
        <p14:creationId xmlns:p14="http://schemas.microsoft.com/office/powerpoint/2010/main" val="462678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datum 2"/>
          <p:cNvSpPr>
            <a:spLocks noGrp="1"/>
          </p:cNvSpPr>
          <p:nvPr>
            <p:ph type="dt" sz="half" idx="10"/>
          </p:nvPr>
        </p:nvSpPr>
        <p:spPr/>
        <p:txBody>
          <a:bodyPr/>
          <a:lstStyle/>
          <a:p>
            <a:fld id="{A9C0E5CA-8CC2-470D-97C5-791E6567E2E9}" type="datetimeFigureOut">
              <a:rPr lang="nl-NL" smtClean="0"/>
              <a:t>22-6-2026</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1E5435E8-A513-490E-9AB0-2C28304AF316}" type="slidenum">
              <a:rPr lang="nl-NL" smtClean="0"/>
              <a:t>‹nr.›</a:t>
            </a:fld>
            <a:endParaRPr lang="nl-NL"/>
          </a:p>
        </p:txBody>
      </p:sp>
    </p:spTree>
    <p:extLst>
      <p:ext uri="{BB962C8B-B14F-4D97-AF65-F5344CB8AC3E}">
        <p14:creationId xmlns:p14="http://schemas.microsoft.com/office/powerpoint/2010/main" val="1076253255"/>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4" name="Date Placeholder 3">
            <a:extLst>
              <a:ext uri="{FF2B5EF4-FFF2-40B4-BE49-F238E27FC236}">
                <a16:creationId xmlns:a16="http://schemas.microsoft.com/office/drawing/2014/main" id="{E2445A41-02DE-A648-9750-3258C4B3641D}"/>
              </a:ext>
            </a:extLst>
          </p:cNvPr>
          <p:cNvSpPr>
            <a:spLocks noGrp="1"/>
          </p:cNvSpPr>
          <p:nvPr>
            <p:ph type="dt" sz="half" idx="10"/>
          </p:nvPr>
        </p:nvSpPr>
        <p:spPr/>
        <p:txBody>
          <a:bodyPr/>
          <a:lstStyle>
            <a:lvl1pPr>
              <a:defRPr b="1">
                <a:cs typeface="MS PGothic" charset="0"/>
              </a:defRPr>
            </a:lvl1pPr>
          </a:lstStyle>
          <a:p>
            <a:pPr>
              <a:defRPr/>
            </a:pPr>
            <a:r>
              <a:rPr lang="en-US"/>
              <a:t>11 </a:t>
            </a:r>
            <a:r>
              <a:rPr lang="en-US" err="1"/>
              <a:t>april</a:t>
            </a:r>
            <a:r>
              <a:rPr lang="en-US"/>
              <a:t> 2012</a:t>
            </a:r>
          </a:p>
        </p:txBody>
      </p:sp>
      <p:sp>
        <p:nvSpPr>
          <p:cNvPr id="5" name="Footer Placeholder 4">
            <a:extLst>
              <a:ext uri="{FF2B5EF4-FFF2-40B4-BE49-F238E27FC236}">
                <a16:creationId xmlns:a16="http://schemas.microsoft.com/office/drawing/2014/main" id="{A7E7AB9C-62FB-D18D-EF9E-B49A7A46E75C}"/>
              </a:ext>
            </a:extLst>
          </p:cNvPr>
          <p:cNvSpPr>
            <a:spLocks noGrp="1"/>
          </p:cNvSpPr>
          <p:nvPr>
            <p:ph type="ftr" sz="quarter" idx="11"/>
          </p:nvPr>
        </p:nvSpPr>
        <p:spPr/>
        <p:txBody>
          <a:bodyPr/>
          <a:lstStyle>
            <a:lvl1pPr>
              <a:defRPr b="1">
                <a:cs typeface="MS PGothic" charset="0"/>
              </a:defRPr>
            </a:lvl1pPr>
          </a:lstStyle>
          <a:p>
            <a:pPr>
              <a:defRPr/>
            </a:pPr>
            <a:r>
              <a:rPr lang="en-US"/>
              <a:t>Voorlichting 8-8-4</a:t>
            </a:r>
          </a:p>
        </p:txBody>
      </p:sp>
      <p:sp>
        <p:nvSpPr>
          <p:cNvPr id="6" name="Slide Number Placeholder 5">
            <a:extLst>
              <a:ext uri="{FF2B5EF4-FFF2-40B4-BE49-F238E27FC236}">
                <a16:creationId xmlns:a16="http://schemas.microsoft.com/office/drawing/2014/main" id="{B4E7F178-5825-6659-3A09-D8B18B81321D}"/>
              </a:ext>
            </a:extLst>
          </p:cNvPr>
          <p:cNvSpPr>
            <a:spLocks noGrp="1"/>
          </p:cNvSpPr>
          <p:nvPr>
            <p:ph type="sldNum" sz="quarter" idx="12"/>
          </p:nvPr>
        </p:nvSpPr>
        <p:spPr/>
        <p:txBody>
          <a:bodyPr/>
          <a:lstStyle>
            <a:lvl1pPr>
              <a:defRPr b="1"/>
            </a:lvl1pPr>
          </a:lstStyle>
          <a:p>
            <a:pPr>
              <a:defRPr/>
            </a:pPr>
            <a:fld id="{E6540A5D-46DA-4964-9304-8185403B0883}" type="slidenum">
              <a:rPr lang="en-US" altLang="en-US"/>
              <a:pPr>
                <a:defRPr/>
              </a:pPr>
              <a:t>‹nr.›</a:t>
            </a:fld>
            <a:endParaRPr lang="en-US" altLang="en-US">
              <a:solidFill>
                <a:srgbClr val="000000"/>
              </a:solidFill>
            </a:endParaRPr>
          </a:p>
        </p:txBody>
      </p:sp>
    </p:spTree>
    <p:extLst>
      <p:ext uri="{BB962C8B-B14F-4D97-AF65-F5344CB8AC3E}">
        <p14:creationId xmlns:p14="http://schemas.microsoft.com/office/powerpoint/2010/main" val="21475401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lstStyle>
            <a:lvl1pPr algn="l">
              <a:defRPr sz="4000" b="1" cap="all"/>
            </a:lvl1pPr>
          </a:lstStyle>
          <a:p>
            <a:r>
              <a:rPr lang="en-US"/>
              <a:t>Click to edit Master title style</a:t>
            </a:r>
            <a:endParaRPr lang="nl-NL"/>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F4E9899-5745-F9F7-F486-F5DBD39EDBA4}"/>
              </a:ext>
            </a:extLst>
          </p:cNvPr>
          <p:cNvSpPr>
            <a:spLocks noGrp="1" noChangeArrowheads="1"/>
          </p:cNvSpPr>
          <p:nvPr>
            <p:ph type="dt" sz="half" idx="10"/>
          </p:nvPr>
        </p:nvSpPr>
        <p:spPr/>
        <p:txBody>
          <a:bodyPr/>
          <a:lstStyle>
            <a:lvl1pPr>
              <a:defRPr b="1">
                <a:cs typeface="MS PGothic" charset="0"/>
              </a:defRPr>
            </a:lvl1pPr>
          </a:lstStyle>
          <a:p>
            <a:pPr>
              <a:defRPr/>
            </a:pPr>
            <a:endParaRPr lang="en-US" altLang="en-US"/>
          </a:p>
        </p:txBody>
      </p:sp>
      <p:sp>
        <p:nvSpPr>
          <p:cNvPr id="5" name="Rectangle 5">
            <a:extLst>
              <a:ext uri="{FF2B5EF4-FFF2-40B4-BE49-F238E27FC236}">
                <a16:creationId xmlns:a16="http://schemas.microsoft.com/office/drawing/2014/main" id="{2B9F7E43-89A6-82CF-FAF4-55AA9F06DC81}"/>
              </a:ext>
            </a:extLst>
          </p:cNvPr>
          <p:cNvSpPr>
            <a:spLocks noGrp="1" noChangeArrowheads="1"/>
          </p:cNvSpPr>
          <p:nvPr>
            <p:ph type="ftr" sz="quarter" idx="11"/>
          </p:nvPr>
        </p:nvSpPr>
        <p:spPr/>
        <p:txBody>
          <a:bodyPr/>
          <a:lstStyle>
            <a:lvl1pPr>
              <a:defRPr b="1">
                <a:cs typeface="MS PGothic" charset="0"/>
              </a:defRPr>
            </a:lvl1pPr>
          </a:lstStyle>
          <a:p>
            <a:pPr>
              <a:defRPr/>
            </a:pPr>
            <a:r>
              <a:rPr lang="en-US" altLang="en-US"/>
              <a:t>Typ hier de footer</a:t>
            </a:r>
            <a:endParaRPr lang="en-US" altLang="en-US">
              <a:solidFill>
                <a:srgbClr val="000000"/>
              </a:solidFill>
            </a:endParaRPr>
          </a:p>
        </p:txBody>
      </p:sp>
      <p:sp>
        <p:nvSpPr>
          <p:cNvPr id="6" name="Rectangle 6">
            <a:extLst>
              <a:ext uri="{FF2B5EF4-FFF2-40B4-BE49-F238E27FC236}">
                <a16:creationId xmlns:a16="http://schemas.microsoft.com/office/drawing/2014/main" id="{6AD54DCA-230A-379C-9781-1EE1DDF4B386}"/>
              </a:ext>
            </a:extLst>
          </p:cNvPr>
          <p:cNvSpPr>
            <a:spLocks noGrp="1" noChangeArrowheads="1"/>
          </p:cNvSpPr>
          <p:nvPr>
            <p:ph type="sldNum" sz="quarter" idx="12"/>
          </p:nvPr>
        </p:nvSpPr>
        <p:spPr/>
        <p:txBody>
          <a:bodyPr/>
          <a:lstStyle>
            <a:lvl1pPr>
              <a:defRPr b="1"/>
            </a:lvl1pPr>
          </a:lstStyle>
          <a:p>
            <a:pPr>
              <a:defRPr/>
            </a:pPr>
            <a:fld id="{796AEEAE-15DD-48F6-B39A-1AA6486F26FF}" type="slidenum">
              <a:rPr lang="en-US" altLang="en-US"/>
              <a:pPr>
                <a:defRPr/>
              </a:pPr>
              <a:t>‹nr.›</a:t>
            </a:fld>
            <a:endParaRPr lang="en-US" altLang="en-US">
              <a:solidFill>
                <a:srgbClr val="000000"/>
              </a:solidFill>
            </a:endParaRPr>
          </a:p>
        </p:txBody>
      </p:sp>
    </p:spTree>
    <p:extLst>
      <p:ext uri="{BB962C8B-B14F-4D97-AF65-F5344CB8AC3E}">
        <p14:creationId xmlns:p14="http://schemas.microsoft.com/office/powerpoint/2010/main" val="13016886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914400" y="2514600"/>
            <a:ext cx="48260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5943600" y="2514600"/>
            <a:ext cx="48260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Rectangle 8">
            <a:extLst>
              <a:ext uri="{FF2B5EF4-FFF2-40B4-BE49-F238E27FC236}">
                <a16:creationId xmlns:a16="http://schemas.microsoft.com/office/drawing/2014/main" id="{72B605DD-F41F-3447-8BCD-DD921CB20F0D}"/>
              </a:ext>
            </a:extLst>
          </p:cNvPr>
          <p:cNvSpPr>
            <a:spLocks noGrp="1" noChangeArrowheads="1"/>
          </p:cNvSpPr>
          <p:nvPr>
            <p:ph type="dt" sz="half" idx="10"/>
          </p:nvPr>
        </p:nvSpPr>
        <p:spPr/>
        <p:txBody>
          <a:bodyPr/>
          <a:lstStyle>
            <a:lvl1pPr>
              <a:defRPr b="1">
                <a:cs typeface="MS PGothic" charset="0"/>
              </a:defRPr>
            </a:lvl1pPr>
          </a:lstStyle>
          <a:p>
            <a:pPr>
              <a:defRPr/>
            </a:pPr>
            <a:endParaRPr lang="en-US" altLang="en-US"/>
          </a:p>
        </p:txBody>
      </p:sp>
      <p:sp>
        <p:nvSpPr>
          <p:cNvPr id="6" name="Rectangle 9">
            <a:extLst>
              <a:ext uri="{FF2B5EF4-FFF2-40B4-BE49-F238E27FC236}">
                <a16:creationId xmlns:a16="http://schemas.microsoft.com/office/drawing/2014/main" id="{1284E488-A03B-CC1F-3501-E822D27DA877}"/>
              </a:ext>
            </a:extLst>
          </p:cNvPr>
          <p:cNvSpPr>
            <a:spLocks noGrp="1" noChangeArrowheads="1"/>
          </p:cNvSpPr>
          <p:nvPr>
            <p:ph type="ftr" sz="quarter" idx="11"/>
          </p:nvPr>
        </p:nvSpPr>
        <p:spPr/>
        <p:txBody>
          <a:bodyPr/>
          <a:lstStyle>
            <a:lvl1pPr>
              <a:defRPr b="1">
                <a:cs typeface="MS PGothic" charset="0"/>
              </a:defRPr>
            </a:lvl1pPr>
          </a:lstStyle>
          <a:p>
            <a:pPr>
              <a:defRPr/>
            </a:pPr>
            <a:r>
              <a:rPr lang="en-US" altLang="en-US"/>
              <a:t>Typ hier de footer</a:t>
            </a:r>
            <a:endParaRPr lang="en-US" altLang="en-US">
              <a:solidFill>
                <a:srgbClr val="000000"/>
              </a:solidFill>
            </a:endParaRPr>
          </a:p>
        </p:txBody>
      </p:sp>
      <p:sp>
        <p:nvSpPr>
          <p:cNvPr id="7" name="Rectangle 10">
            <a:extLst>
              <a:ext uri="{FF2B5EF4-FFF2-40B4-BE49-F238E27FC236}">
                <a16:creationId xmlns:a16="http://schemas.microsoft.com/office/drawing/2014/main" id="{BD3B1EBE-323F-1129-8106-C0FDC2FAB0FB}"/>
              </a:ext>
            </a:extLst>
          </p:cNvPr>
          <p:cNvSpPr>
            <a:spLocks noGrp="1" noChangeArrowheads="1"/>
          </p:cNvSpPr>
          <p:nvPr>
            <p:ph type="sldNum" sz="quarter" idx="12"/>
          </p:nvPr>
        </p:nvSpPr>
        <p:spPr/>
        <p:txBody>
          <a:bodyPr/>
          <a:lstStyle>
            <a:lvl1pPr>
              <a:defRPr b="1"/>
            </a:lvl1pPr>
          </a:lstStyle>
          <a:p>
            <a:pPr>
              <a:defRPr/>
            </a:pPr>
            <a:fld id="{DD9F5781-1B4B-4181-98AB-AFA41CCCED16}" type="slidenum">
              <a:rPr lang="en-US" altLang="en-US"/>
              <a:pPr>
                <a:defRPr/>
              </a:pPr>
              <a:t>‹nr.›</a:t>
            </a:fld>
            <a:endParaRPr lang="en-US" altLang="en-US">
              <a:solidFill>
                <a:srgbClr val="000000"/>
              </a:solidFill>
            </a:endParaRPr>
          </a:p>
        </p:txBody>
      </p:sp>
    </p:spTree>
    <p:extLst>
      <p:ext uri="{BB962C8B-B14F-4D97-AF65-F5344CB8AC3E}">
        <p14:creationId xmlns:p14="http://schemas.microsoft.com/office/powerpoint/2010/main" val="24637037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Rectangle 4">
            <a:extLst>
              <a:ext uri="{FF2B5EF4-FFF2-40B4-BE49-F238E27FC236}">
                <a16:creationId xmlns:a16="http://schemas.microsoft.com/office/drawing/2014/main" id="{25AAE1CF-B32E-96FD-FD25-6EBD592F07D3}"/>
              </a:ext>
            </a:extLst>
          </p:cNvPr>
          <p:cNvSpPr>
            <a:spLocks noGrp="1" noChangeArrowheads="1"/>
          </p:cNvSpPr>
          <p:nvPr>
            <p:ph type="dt" sz="half" idx="10"/>
          </p:nvPr>
        </p:nvSpPr>
        <p:spPr/>
        <p:txBody>
          <a:bodyPr/>
          <a:lstStyle>
            <a:lvl1pPr>
              <a:defRPr b="1">
                <a:cs typeface="MS PGothic" charset="0"/>
              </a:defRPr>
            </a:lvl1pPr>
          </a:lstStyle>
          <a:p>
            <a:pPr>
              <a:defRPr/>
            </a:pPr>
            <a:endParaRPr lang="en-US" altLang="en-US"/>
          </a:p>
        </p:txBody>
      </p:sp>
      <p:sp>
        <p:nvSpPr>
          <p:cNvPr id="8" name="Rectangle 5">
            <a:extLst>
              <a:ext uri="{FF2B5EF4-FFF2-40B4-BE49-F238E27FC236}">
                <a16:creationId xmlns:a16="http://schemas.microsoft.com/office/drawing/2014/main" id="{121F7462-1E4C-9109-C5AB-D69C14A9962B}"/>
              </a:ext>
            </a:extLst>
          </p:cNvPr>
          <p:cNvSpPr>
            <a:spLocks noGrp="1" noChangeArrowheads="1"/>
          </p:cNvSpPr>
          <p:nvPr>
            <p:ph type="ftr" sz="quarter" idx="11"/>
          </p:nvPr>
        </p:nvSpPr>
        <p:spPr/>
        <p:txBody>
          <a:bodyPr/>
          <a:lstStyle>
            <a:lvl1pPr>
              <a:defRPr b="1">
                <a:cs typeface="MS PGothic" charset="0"/>
              </a:defRPr>
            </a:lvl1pPr>
          </a:lstStyle>
          <a:p>
            <a:pPr>
              <a:defRPr/>
            </a:pPr>
            <a:r>
              <a:rPr lang="en-US" altLang="en-US"/>
              <a:t>Typ hier de footer</a:t>
            </a:r>
            <a:endParaRPr lang="en-US" altLang="en-US">
              <a:solidFill>
                <a:srgbClr val="000000"/>
              </a:solidFill>
            </a:endParaRPr>
          </a:p>
        </p:txBody>
      </p:sp>
      <p:sp>
        <p:nvSpPr>
          <p:cNvPr id="9" name="Rectangle 6">
            <a:extLst>
              <a:ext uri="{FF2B5EF4-FFF2-40B4-BE49-F238E27FC236}">
                <a16:creationId xmlns:a16="http://schemas.microsoft.com/office/drawing/2014/main" id="{78643506-EE06-7C49-F1E7-77F112AE48D0}"/>
              </a:ext>
            </a:extLst>
          </p:cNvPr>
          <p:cNvSpPr>
            <a:spLocks noGrp="1" noChangeArrowheads="1"/>
          </p:cNvSpPr>
          <p:nvPr>
            <p:ph type="sldNum" sz="quarter" idx="12"/>
          </p:nvPr>
        </p:nvSpPr>
        <p:spPr/>
        <p:txBody>
          <a:bodyPr/>
          <a:lstStyle>
            <a:lvl1pPr>
              <a:defRPr b="1"/>
            </a:lvl1pPr>
          </a:lstStyle>
          <a:p>
            <a:pPr>
              <a:defRPr/>
            </a:pPr>
            <a:fld id="{9997DF69-DBF3-4AFC-808B-FEA8FB8202C6}" type="slidenum">
              <a:rPr lang="en-US" altLang="en-US"/>
              <a:pPr>
                <a:defRPr/>
              </a:pPr>
              <a:t>‹nr.›</a:t>
            </a:fld>
            <a:endParaRPr lang="en-US" altLang="en-US">
              <a:solidFill>
                <a:srgbClr val="000000"/>
              </a:solidFill>
            </a:endParaRPr>
          </a:p>
        </p:txBody>
      </p:sp>
    </p:spTree>
    <p:extLst>
      <p:ext uri="{BB962C8B-B14F-4D97-AF65-F5344CB8AC3E}">
        <p14:creationId xmlns:p14="http://schemas.microsoft.com/office/powerpoint/2010/main" val="6462110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Rectangle 4">
            <a:extLst>
              <a:ext uri="{FF2B5EF4-FFF2-40B4-BE49-F238E27FC236}">
                <a16:creationId xmlns:a16="http://schemas.microsoft.com/office/drawing/2014/main" id="{655DF286-694A-B2E5-9C78-E0E4CBB556BF}"/>
              </a:ext>
            </a:extLst>
          </p:cNvPr>
          <p:cNvSpPr>
            <a:spLocks noGrp="1" noChangeArrowheads="1"/>
          </p:cNvSpPr>
          <p:nvPr>
            <p:ph type="dt" sz="half" idx="10"/>
          </p:nvPr>
        </p:nvSpPr>
        <p:spPr/>
        <p:txBody>
          <a:bodyPr/>
          <a:lstStyle>
            <a:lvl1pPr>
              <a:defRPr b="1">
                <a:cs typeface="MS PGothic" charset="0"/>
              </a:defRPr>
            </a:lvl1pPr>
          </a:lstStyle>
          <a:p>
            <a:pPr>
              <a:defRPr/>
            </a:pPr>
            <a:endParaRPr lang="en-US" altLang="en-US"/>
          </a:p>
        </p:txBody>
      </p:sp>
      <p:sp>
        <p:nvSpPr>
          <p:cNvPr id="4" name="Rectangle 5">
            <a:extLst>
              <a:ext uri="{FF2B5EF4-FFF2-40B4-BE49-F238E27FC236}">
                <a16:creationId xmlns:a16="http://schemas.microsoft.com/office/drawing/2014/main" id="{7456C06E-3429-7E90-FC6C-375CA6C49DCE}"/>
              </a:ext>
            </a:extLst>
          </p:cNvPr>
          <p:cNvSpPr>
            <a:spLocks noGrp="1" noChangeArrowheads="1"/>
          </p:cNvSpPr>
          <p:nvPr>
            <p:ph type="ftr" sz="quarter" idx="11"/>
          </p:nvPr>
        </p:nvSpPr>
        <p:spPr/>
        <p:txBody>
          <a:bodyPr/>
          <a:lstStyle>
            <a:lvl1pPr>
              <a:defRPr b="1">
                <a:cs typeface="MS PGothic" charset="0"/>
              </a:defRPr>
            </a:lvl1pPr>
          </a:lstStyle>
          <a:p>
            <a:pPr>
              <a:defRPr/>
            </a:pPr>
            <a:r>
              <a:rPr lang="en-US" altLang="en-US"/>
              <a:t>Typ hier de footer</a:t>
            </a:r>
            <a:endParaRPr lang="en-US" altLang="en-US">
              <a:solidFill>
                <a:srgbClr val="000000"/>
              </a:solidFill>
            </a:endParaRPr>
          </a:p>
        </p:txBody>
      </p:sp>
      <p:sp>
        <p:nvSpPr>
          <p:cNvPr id="5" name="Rectangle 6">
            <a:extLst>
              <a:ext uri="{FF2B5EF4-FFF2-40B4-BE49-F238E27FC236}">
                <a16:creationId xmlns:a16="http://schemas.microsoft.com/office/drawing/2014/main" id="{3B700C77-EAB6-07B5-AAFA-FFC3902366AA}"/>
              </a:ext>
            </a:extLst>
          </p:cNvPr>
          <p:cNvSpPr>
            <a:spLocks noGrp="1" noChangeArrowheads="1"/>
          </p:cNvSpPr>
          <p:nvPr>
            <p:ph type="sldNum" sz="quarter" idx="12"/>
          </p:nvPr>
        </p:nvSpPr>
        <p:spPr/>
        <p:txBody>
          <a:bodyPr/>
          <a:lstStyle>
            <a:lvl1pPr>
              <a:defRPr b="1"/>
            </a:lvl1pPr>
          </a:lstStyle>
          <a:p>
            <a:pPr>
              <a:defRPr/>
            </a:pPr>
            <a:fld id="{DE8380B0-F50F-44D3-BEEF-05508F2E580E}" type="slidenum">
              <a:rPr lang="en-US" altLang="en-US"/>
              <a:pPr>
                <a:defRPr/>
              </a:pPr>
              <a:t>‹nr.›</a:t>
            </a:fld>
            <a:endParaRPr lang="en-US" altLang="en-US">
              <a:solidFill>
                <a:srgbClr val="000000"/>
              </a:solidFill>
            </a:endParaRPr>
          </a:p>
        </p:txBody>
      </p:sp>
    </p:spTree>
    <p:extLst>
      <p:ext uri="{BB962C8B-B14F-4D97-AF65-F5344CB8AC3E}">
        <p14:creationId xmlns:p14="http://schemas.microsoft.com/office/powerpoint/2010/main" val="26174789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9452151-4CA9-075C-EE4F-0A62BF37FFE2}"/>
              </a:ext>
            </a:extLst>
          </p:cNvPr>
          <p:cNvSpPr>
            <a:spLocks noGrp="1" noChangeArrowheads="1"/>
          </p:cNvSpPr>
          <p:nvPr>
            <p:ph type="dt" sz="half" idx="10"/>
          </p:nvPr>
        </p:nvSpPr>
        <p:spPr/>
        <p:txBody>
          <a:bodyPr/>
          <a:lstStyle>
            <a:lvl1pPr>
              <a:defRPr b="1">
                <a:cs typeface="MS PGothic" charset="0"/>
              </a:defRPr>
            </a:lvl1pPr>
          </a:lstStyle>
          <a:p>
            <a:pPr>
              <a:defRPr/>
            </a:pPr>
            <a:endParaRPr lang="en-US" altLang="en-US"/>
          </a:p>
        </p:txBody>
      </p:sp>
      <p:sp>
        <p:nvSpPr>
          <p:cNvPr id="3" name="Rectangle 5">
            <a:extLst>
              <a:ext uri="{FF2B5EF4-FFF2-40B4-BE49-F238E27FC236}">
                <a16:creationId xmlns:a16="http://schemas.microsoft.com/office/drawing/2014/main" id="{B7BB5BD6-F97B-1221-E782-14CADFCEE786}"/>
              </a:ext>
            </a:extLst>
          </p:cNvPr>
          <p:cNvSpPr>
            <a:spLocks noGrp="1" noChangeArrowheads="1"/>
          </p:cNvSpPr>
          <p:nvPr>
            <p:ph type="ftr" sz="quarter" idx="11"/>
          </p:nvPr>
        </p:nvSpPr>
        <p:spPr/>
        <p:txBody>
          <a:bodyPr/>
          <a:lstStyle>
            <a:lvl1pPr>
              <a:defRPr b="1">
                <a:cs typeface="MS PGothic" charset="0"/>
              </a:defRPr>
            </a:lvl1pPr>
          </a:lstStyle>
          <a:p>
            <a:pPr>
              <a:defRPr/>
            </a:pPr>
            <a:r>
              <a:rPr lang="en-US" altLang="en-US"/>
              <a:t>Typ hier de footer</a:t>
            </a:r>
            <a:endParaRPr lang="en-US" altLang="en-US">
              <a:solidFill>
                <a:srgbClr val="000000"/>
              </a:solidFill>
            </a:endParaRPr>
          </a:p>
        </p:txBody>
      </p:sp>
      <p:sp>
        <p:nvSpPr>
          <p:cNvPr id="4" name="Rectangle 6">
            <a:extLst>
              <a:ext uri="{FF2B5EF4-FFF2-40B4-BE49-F238E27FC236}">
                <a16:creationId xmlns:a16="http://schemas.microsoft.com/office/drawing/2014/main" id="{316C447C-0037-34F5-390F-5D8DCBA7A63B}"/>
              </a:ext>
            </a:extLst>
          </p:cNvPr>
          <p:cNvSpPr>
            <a:spLocks noGrp="1" noChangeArrowheads="1"/>
          </p:cNvSpPr>
          <p:nvPr>
            <p:ph type="sldNum" sz="quarter" idx="12"/>
          </p:nvPr>
        </p:nvSpPr>
        <p:spPr/>
        <p:txBody>
          <a:bodyPr/>
          <a:lstStyle>
            <a:lvl1pPr>
              <a:defRPr b="1"/>
            </a:lvl1pPr>
          </a:lstStyle>
          <a:p>
            <a:pPr>
              <a:defRPr/>
            </a:pPr>
            <a:fld id="{A981AC4E-8255-48AD-8AD5-69B53582037E}" type="slidenum">
              <a:rPr lang="en-US" altLang="en-US"/>
              <a:pPr>
                <a:defRPr/>
              </a:pPr>
              <a:t>‹nr.›</a:t>
            </a:fld>
            <a:endParaRPr lang="en-US" altLang="en-US">
              <a:solidFill>
                <a:srgbClr val="000000"/>
              </a:solidFill>
            </a:endParaRPr>
          </a:p>
        </p:txBody>
      </p:sp>
    </p:spTree>
    <p:extLst>
      <p:ext uri="{BB962C8B-B14F-4D97-AF65-F5344CB8AC3E}">
        <p14:creationId xmlns:p14="http://schemas.microsoft.com/office/powerpoint/2010/main" val="41593702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nl-NL"/>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8">
            <a:extLst>
              <a:ext uri="{FF2B5EF4-FFF2-40B4-BE49-F238E27FC236}">
                <a16:creationId xmlns:a16="http://schemas.microsoft.com/office/drawing/2014/main" id="{6257098B-B8CD-94AF-4883-5DC550F9B34E}"/>
              </a:ext>
            </a:extLst>
          </p:cNvPr>
          <p:cNvSpPr>
            <a:spLocks noGrp="1" noChangeArrowheads="1"/>
          </p:cNvSpPr>
          <p:nvPr>
            <p:ph type="dt" sz="half" idx="10"/>
          </p:nvPr>
        </p:nvSpPr>
        <p:spPr/>
        <p:txBody>
          <a:bodyPr/>
          <a:lstStyle>
            <a:lvl1pPr>
              <a:defRPr b="1">
                <a:cs typeface="MS PGothic" charset="0"/>
              </a:defRPr>
            </a:lvl1pPr>
          </a:lstStyle>
          <a:p>
            <a:pPr>
              <a:defRPr/>
            </a:pPr>
            <a:endParaRPr lang="en-US" altLang="en-US"/>
          </a:p>
        </p:txBody>
      </p:sp>
      <p:sp>
        <p:nvSpPr>
          <p:cNvPr id="6" name="Rectangle 9">
            <a:extLst>
              <a:ext uri="{FF2B5EF4-FFF2-40B4-BE49-F238E27FC236}">
                <a16:creationId xmlns:a16="http://schemas.microsoft.com/office/drawing/2014/main" id="{7B046989-6883-B38C-2A33-A64AFBBE51C2}"/>
              </a:ext>
            </a:extLst>
          </p:cNvPr>
          <p:cNvSpPr>
            <a:spLocks noGrp="1" noChangeArrowheads="1"/>
          </p:cNvSpPr>
          <p:nvPr>
            <p:ph type="ftr" sz="quarter" idx="11"/>
          </p:nvPr>
        </p:nvSpPr>
        <p:spPr/>
        <p:txBody>
          <a:bodyPr/>
          <a:lstStyle>
            <a:lvl1pPr>
              <a:defRPr b="1">
                <a:cs typeface="MS PGothic" charset="0"/>
              </a:defRPr>
            </a:lvl1pPr>
          </a:lstStyle>
          <a:p>
            <a:pPr>
              <a:defRPr/>
            </a:pPr>
            <a:r>
              <a:rPr lang="en-US" altLang="en-US"/>
              <a:t>Typ hier de footer</a:t>
            </a:r>
            <a:endParaRPr lang="en-US" altLang="en-US">
              <a:solidFill>
                <a:srgbClr val="000000"/>
              </a:solidFill>
            </a:endParaRPr>
          </a:p>
        </p:txBody>
      </p:sp>
      <p:sp>
        <p:nvSpPr>
          <p:cNvPr id="7" name="Rectangle 10">
            <a:extLst>
              <a:ext uri="{FF2B5EF4-FFF2-40B4-BE49-F238E27FC236}">
                <a16:creationId xmlns:a16="http://schemas.microsoft.com/office/drawing/2014/main" id="{9F865A80-4713-720F-E903-B8A3F85FC5D0}"/>
              </a:ext>
            </a:extLst>
          </p:cNvPr>
          <p:cNvSpPr>
            <a:spLocks noGrp="1" noChangeArrowheads="1"/>
          </p:cNvSpPr>
          <p:nvPr>
            <p:ph type="sldNum" sz="quarter" idx="12"/>
          </p:nvPr>
        </p:nvSpPr>
        <p:spPr/>
        <p:txBody>
          <a:bodyPr/>
          <a:lstStyle>
            <a:lvl1pPr>
              <a:defRPr b="1"/>
            </a:lvl1pPr>
          </a:lstStyle>
          <a:p>
            <a:pPr>
              <a:defRPr/>
            </a:pPr>
            <a:fld id="{E4133E53-8847-4EA3-B7AA-564AE567EE85}" type="slidenum">
              <a:rPr lang="en-US" altLang="en-US"/>
              <a:pPr>
                <a:defRPr/>
              </a:pPr>
              <a:t>‹nr.›</a:t>
            </a:fld>
            <a:endParaRPr lang="en-US" altLang="en-US">
              <a:solidFill>
                <a:srgbClr val="000000"/>
              </a:solidFill>
            </a:endParaRPr>
          </a:p>
        </p:txBody>
      </p:sp>
    </p:spTree>
    <p:extLst>
      <p:ext uri="{BB962C8B-B14F-4D97-AF65-F5344CB8AC3E}">
        <p14:creationId xmlns:p14="http://schemas.microsoft.com/office/powerpoint/2010/main" val="7298583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nl-NL"/>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nl-NL"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8">
            <a:extLst>
              <a:ext uri="{FF2B5EF4-FFF2-40B4-BE49-F238E27FC236}">
                <a16:creationId xmlns:a16="http://schemas.microsoft.com/office/drawing/2014/main" id="{CD24449E-348D-6623-3897-E9F7B691D1E5}"/>
              </a:ext>
            </a:extLst>
          </p:cNvPr>
          <p:cNvSpPr>
            <a:spLocks noGrp="1" noChangeArrowheads="1"/>
          </p:cNvSpPr>
          <p:nvPr>
            <p:ph type="dt" sz="half" idx="10"/>
          </p:nvPr>
        </p:nvSpPr>
        <p:spPr/>
        <p:txBody>
          <a:bodyPr/>
          <a:lstStyle>
            <a:lvl1pPr>
              <a:defRPr b="1">
                <a:cs typeface="MS PGothic" charset="0"/>
              </a:defRPr>
            </a:lvl1pPr>
          </a:lstStyle>
          <a:p>
            <a:pPr>
              <a:defRPr/>
            </a:pPr>
            <a:endParaRPr lang="en-US" altLang="en-US"/>
          </a:p>
        </p:txBody>
      </p:sp>
      <p:sp>
        <p:nvSpPr>
          <p:cNvPr id="6" name="Rectangle 9">
            <a:extLst>
              <a:ext uri="{FF2B5EF4-FFF2-40B4-BE49-F238E27FC236}">
                <a16:creationId xmlns:a16="http://schemas.microsoft.com/office/drawing/2014/main" id="{F5C52B16-CA2F-E9D3-8DC7-00F90791E903}"/>
              </a:ext>
            </a:extLst>
          </p:cNvPr>
          <p:cNvSpPr>
            <a:spLocks noGrp="1" noChangeArrowheads="1"/>
          </p:cNvSpPr>
          <p:nvPr>
            <p:ph type="ftr" sz="quarter" idx="11"/>
          </p:nvPr>
        </p:nvSpPr>
        <p:spPr/>
        <p:txBody>
          <a:bodyPr/>
          <a:lstStyle>
            <a:lvl1pPr>
              <a:defRPr b="1">
                <a:cs typeface="MS PGothic" charset="0"/>
              </a:defRPr>
            </a:lvl1pPr>
          </a:lstStyle>
          <a:p>
            <a:pPr>
              <a:defRPr/>
            </a:pPr>
            <a:r>
              <a:rPr lang="en-US" altLang="en-US"/>
              <a:t>Typ hier de footer</a:t>
            </a:r>
            <a:endParaRPr lang="en-US" altLang="en-US">
              <a:solidFill>
                <a:srgbClr val="000000"/>
              </a:solidFill>
            </a:endParaRPr>
          </a:p>
        </p:txBody>
      </p:sp>
      <p:sp>
        <p:nvSpPr>
          <p:cNvPr id="7" name="Rectangle 10">
            <a:extLst>
              <a:ext uri="{FF2B5EF4-FFF2-40B4-BE49-F238E27FC236}">
                <a16:creationId xmlns:a16="http://schemas.microsoft.com/office/drawing/2014/main" id="{5A8B619B-C9A6-9A7C-D96B-F6BAE3AAB5E8}"/>
              </a:ext>
            </a:extLst>
          </p:cNvPr>
          <p:cNvSpPr>
            <a:spLocks noGrp="1" noChangeArrowheads="1"/>
          </p:cNvSpPr>
          <p:nvPr>
            <p:ph type="sldNum" sz="quarter" idx="12"/>
          </p:nvPr>
        </p:nvSpPr>
        <p:spPr/>
        <p:txBody>
          <a:bodyPr/>
          <a:lstStyle>
            <a:lvl1pPr>
              <a:defRPr b="1"/>
            </a:lvl1pPr>
          </a:lstStyle>
          <a:p>
            <a:pPr>
              <a:defRPr/>
            </a:pPr>
            <a:fld id="{9D51EEAC-BCE6-4750-8E21-FEE1C25B9932}" type="slidenum">
              <a:rPr lang="en-US" altLang="en-US"/>
              <a:pPr>
                <a:defRPr/>
              </a:pPr>
              <a:t>‹nr.›</a:t>
            </a:fld>
            <a:endParaRPr lang="en-US" altLang="en-US">
              <a:solidFill>
                <a:srgbClr val="000000"/>
              </a:solidFill>
            </a:endParaRPr>
          </a:p>
        </p:txBody>
      </p:sp>
    </p:spTree>
    <p:extLst>
      <p:ext uri="{BB962C8B-B14F-4D97-AF65-F5344CB8AC3E}">
        <p14:creationId xmlns:p14="http://schemas.microsoft.com/office/powerpoint/2010/main" val="33625822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a:extLst>
              <a:ext uri="{FF2B5EF4-FFF2-40B4-BE49-F238E27FC236}">
                <a16:creationId xmlns:a16="http://schemas.microsoft.com/office/drawing/2014/main" id="{4D264205-15A5-4EED-2808-1046C5227A04}"/>
              </a:ext>
            </a:extLst>
          </p:cNvPr>
          <p:cNvSpPr>
            <a:spLocks noGrp="1" noChangeArrowheads="1"/>
          </p:cNvSpPr>
          <p:nvPr>
            <p:ph type="dt" sz="half" idx="10"/>
          </p:nvPr>
        </p:nvSpPr>
        <p:spPr/>
        <p:txBody>
          <a:bodyPr/>
          <a:lstStyle>
            <a:lvl1pPr>
              <a:defRPr b="1">
                <a:cs typeface="MS PGothic" charset="0"/>
              </a:defRPr>
            </a:lvl1pPr>
          </a:lstStyle>
          <a:p>
            <a:pPr>
              <a:defRPr/>
            </a:pPr>
            <a:endParaRPr lang="en-US" altLang="en-US"/>
          </a:p>
        </p:txBody>
      </p:sp>
      <p:sp>
        <p:nvSpPr>
          <p:cNvPr id="5" name="Rectangle 5">
            <a:extLst>
              <a:ext uri="{FF2B5EF4-FFF2-40B4-BE49-F238E27FC236}">
                <a16:creationId xmlns:a16="http://schemas.microsoft.com/office/drawing/2014/main" id="{2F808302-90F6-0288-D92F-AF57E5AB834A}"/>
              </a:ext>
            </a:extLst>
          </p:cNvPr>
          <p:cNvSpPr>
            <a:spLocks noGrp="1" noChangeArrowheads="1"/>
          </p:cNvSpPr>
          <p:nvPr>
            <p:ph type="ftr" sz="quarter" idx="11"/>
          </p:nvPr>
        </p:nvSpPr>
        <p:spPr/>
        <p:txBody>
          <a:bodyPr/>
          <a:lstStyle>
            <a:lvl1pPr>
              <a:defRPr b="1">
                <a:cs typeface="MS PGothic" charset="0"/>
              </a:defRPr>
            </a:lvl1pPr>
          </a:lstStyle>
          <a:p>
            <a:pPr>
              <a:defRPr/>
            </a:pPr>
            <a:r>
              <a:rPr lang="en-US" altLang="en-US"/>
              <a:t>Typ hier de footer</a:t>
            </a:r>
            <a:endParaRPr lang="en-US" altLang="en-US">
              <a:solidFill>
                <a:srgbClr val="000000"/>
              </a:solidFill>
            </a:endParaRPr>
          </a:p>
        </p:txBody>
      </p:sp>
      <p:sp>
        <p:nvSpPr>
          <p:cNvPr id="6" name="Rectangle 6">
            <a:extLst>
              <a:ext uri="{FF2B5EF4-FFF2-40B4-BE49-F238E27FC236}">
                <a16:creationId xmlns:a16="http://schemas.microsoft.com/office/drawing/2014/main" id="{7CADD779-D2AF-3B7B-22CC-974CAC040F58}"/>
              </a:ext>
            </a:extLst>
          </p:cNvPr>
          <p:cNvSpPr>
            <a:spLocks noGrp="1" noChangeArrowheads="1"/>
          </p:cNvSpPr>
          <p:nvPr>
            <p:ph type="sldNum" sz="quarter" idx="12"/>
          </p:nvPr>
        </p:nvSpPr>
        <p:spPr/>
        <p:txBody>
          <a:bodyPr/>
          <a:lstStyle>
            <a:lvl1pPr>
              <a:defRPr b="1"/>
            </a:lvl1pPr>
          </a:lstStyle>
          <a:p>
            <a:pPr>
              <a:defRPr/>
            </a:pPr>
            <a:fld id="{C2280CC7-7B8B-4E9C-8A94-3E1B4F95D2FB}" type="slidenum">
              <a:rPr lang="en-US" altLang="en-US"/>
              <a:pPr>
                <a:defRPr/>
              </a:pPr>
              <a:t>‹nr.›</a:t>
            </a:fld>
            <a:endParaRPr lang="en-US" altLang="en-US">
              <a:solidFill>
                <a:srgbClr val="000000"/>
              </a:solidFill>
            </a:endParaRPr>
          </a:p>
        </p:txBody>
      </p:sp>
    </p:spTree>
    <p:extLst>
      <p:ext uri="{BB962C8B-B14F-4D97-AF65-F5344CB8AC3E}">
        <p14:creationId xmlns:p14="http://schemas.microsoft.com/office/powerpoint/2010/main" val="31297198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5800" y="1295400"/>
            <a:ext cx="2463800" cy="4572000"/>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914400" y="1295400"/>
            <a:ext cx="71882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a:extLst>
              <a:ext uri="{FF2B5EF4-FFF2-40B4-BE49-F238E27FC236}">
                <a16:creationId xmlns:a16="http://schemas.microsoft.com/office/drawing/2014/main" id="{0FEA828F-449E-E88F-F41F-A4E053438560}"/>
              </a:ext>
            </a:extLst>
          </p:cNvPr>
          <p:cNvSpPr>
            <a:spLocks noGrp="1" noChangeArrowheads="1"/>
          </p:cNvSpPr>
          <p:nvPr>
            <p:ph type="dt" sz="half" idx="10"/>
          </p:nvPr>
        </p:nvSpPr>
        <p:spPr/>
        <p:txBody>
          <a:bodyPr/>
          <a:lstStyle>
            <a:lvl1pPr>
              <a:defRPr b="1">
                <a:cs typeface="MS PGothic" charset="0"/>
              </a:defRPr>
            </a:lvl1pPr>
          </a:lstStyle>
          <a:p>
            <a:pPr>
              <a:defRPr/>
            </a:pPr>
            <a:endParaRPr lang="en-US" altLang="en-US"/>
          </a:p>
        </p:txBody>
      </p:sp>
      <p:sp>
        <p:nvSpPr>
          <p:cNvPr id="5" name="Rectangle 5">
            <a:extLst>
              <a:ext uri="{FF2B5EF4-FFF2-40B4-BE49-F238E27FC236}">
                <a16:creationId xmlns:a16="http://schemas.microsoft.com/office/drawing/2014/main" id="{DEEACF6E-7430-CEE1-6650-2C0AAD0E57DC}"/>
              </a:ext>
            </a:extLst>
          </p:cNvPr>
          <p:cNvSpPr>
            <a:spLocks noGrp="1" noChangeArrowheads="1"/>
          </p:cNvSpPr>
          <p:nvPr>
            <p:ph type="ftr" sz="quarter" idx="11"/>
          </p:nvPr>
        </p:nvSpPr>
        <p:spPr/>
        <p:txBody>
          <a:bodyPr/>
          <a:lstStyle>
            <a:lvl1pPr>
              <a:defRPr b="1">
                <a:cs typeface="MS PGothic" charset="0"/>
              </a:defRPr>
            </a:lvl1pPr>
          </a:lstStyle>
          <a:p>
            <a:pPr>
              <a:defRPr/>
            </a:pPr>
            <a:r>
              <a:rPr lang="en-US" altLang="en-US"/>
              <a:t>Typ hier de footer</a:t>
            </a:r>
            <a:endParaRPr lang="en-US" altLang="en-US">
              <a:solidFill>
                <a:srgbClr val="000000"/>
              </a:solidFill>
            </a:endParaRPr>
          </a:p>
        </p:txBody>
      </p:sp>
      <p:sp>
        <p:nvSpPr>
          <p:cNvPr id="6" name="Rectangle 6">
            <a:extLst>
              <a:ext uri="{FF2B5EF4-FFF2-40B4-BE49-F238E27FC236}">
                <a16:creationId xmlns:a16="http://schemas.microsoft.com/office/drawing/2014/main" id="{EC262340-C329-8670-9BE0-2B000E5A7C33}"/>
              </a:ext>
            </a:extLst>
          </p:cNvPr>
          <p:cNvSpPr>
            <a:spLocks noGrp="1" noChangeArrowheads="1"/>
          </p:cNvSpPr>
          <p:nvPr>
            <p:ph type="sldNum" sz="quarter" idx="12"/>
          </p:nvPr>
        </p:nvSpPr>
        <p:spPr/>
        <p:txBody>
          <a:bodyPr/>
          <a:lstStyle>
            <a:lvl1pPr>
              <a:defRPr b="1"/>
            </a:lvl1pPr>
          </a:lstStyle>
          <a:p>
            <a:pPr>
              <a:defRPr/>
            </a:pPr>
            <a:fld id="{A0FDDDB8-A425-4408-9B19-F5EA5A084E29}" type="slidenum">
              <a:rPr lang="en-US" altLang="en-US"/>
              <a:pPr>
                <a:defRPr/>
              </a:pPr>
              <a:t>‹nr.›</a:t>
            </a:fld>
            <a:endParaRPr lang="en-US" altLang="en-US">
              <a:solidFill>
                <a:srgbClr val="000000"/>
              </a:solidFill>
            </a:endParaRPr>
          </a:p>
        </p:txBody>
      </p:sp>
    </p:spTree>
    <p:extLst>
      <p:ext uri="{BB962C8B-B14F-4D97-AF65-F5344CB8AC3E}">
        <p14:creationId xmlns:p14="http://schemas.microsoft.com/office/powerpoint/2010/main" val="457224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A9C0E5CA-8CC2-470D-97C5-791E6567E2E9}" type="datetimeFigureOut">
              <a:rPr lang="nl-NL" smtClean="0"/>
              <a:t>22-6-2026</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1E5435E8-A513-490E-9AB0-2C28304AF316}" type="slidenum">
              <a:rPr lang="nl-NL" smtClean="0"/>
              <a:t>‹nr.›</a:t>
            </a:fld>
            <a:endParaRPr lang="nl-NL"/>
          </a:p>
        </p:txBody>
      </p:sp>
    </p:spTree>
    <p:extLst>
      <p:ext uri="{BB962C8B-B14F-4D97-AF65-F5344CB8AC3E}">
        <p14:creationId xmlns:p14="http://schemas.microsoft.com/office/powerpoint/2010/main" val="961386127"/>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8"/>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a:extLst>
              <a:ext uri="{FF2B5EF4-FFF2-40B4-BE49-F238E27FC236}">
                <a16:creationId xmlns:a16="http://schemas.microsoft.com/office/drawing/2014/main" id="{D0018B19-BE82-C02A-8957-2F39ABB842E5}"/>
              </a:ext>
            </a:extLst>
          </p:cNvPr>
          <p:cNvSpPr>
            <a:spLocks noGrp="1"/>
          </p:cNvSpPr>
          <p:nvPr>
            <p:ph type="dt" sz="half" idx="10"/>
          </p:nvPr>
        </p:nvSpPr>
        <p:spPr/>
        <p:txBody>
          <a:bodyPr/>
          <a:lstStyle>
            <a:lvl1pPr>
              <a:defRPr/>
            </a:lvl1pPr>
          </a:lstStyle>
          <a:p>
            <a:pPr>
              <a:defRPr/>
            </a:pPr>
            <a:endParaRPr lang="nl-NL"/>
          </a:p>
        </p:txBody>
      </p:sp>
      <p:sp>
        <p:nvSpPr>
          <p:cNvPr id="5" name="Tijdelijke aanduiding voor voettekst 4">
            <a:extLst>
              <a:ext uri="{FF2B5EF4-FFF2-40B4-BE49-F238E27FC236}">
                <a16:creationId xmlns:a16="http://schemas.microsoft.com/office/drawing/2014/main" id="{8CCC7ADC-CE7A-4C92-F2E6-2EAAB9C13001}"/>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D24B175D-7D88-7696-AA04-CDB4667F23EC}"/>
              </a:ext>
            </a:extLst>
          </p:cNvPr>
          <p:cNvSpPr>
            <a:spLocks noGrp="1"/>
          </p:cNvSpPr>
          <p:nvPr>
            <p:ph type="sldNum" sz="quarter" idx="12"/>
          </p:nvPr>
        </p:nvSpPr>
        <p:spPr/>
        <p:txBody>
          <a:bodyPr/>
          <a:lstStyle>
            <a:lvl1pPr>
              <a:defRPr/>
            </a:lvl1pPr>
          </a:lstStyle>
          <a:p>
            <a:pPr>
              <a:defRPr/>
            </a:pPr>
            <a:fld id="{D0A8652B-7F41-4750-9CEC-B7D2E510CE27}" type="slidenum">
              <a:rPr lang="nl-NL" altLang="en-US"/>
              <a:pPr>
                <a:defRPr/>
              </a:pPr>
              <a:t>‹nr.›</a:t>
            </a:fld>
            <a:endParaRPr lang="nl-NL" altLang="en-US"/>
          </a:p>
        </p:txBody>
      </p:sp>
    </p:spTree>
    <p:extLst>
      <p:ext uri="{BB962C8B-B14F-4D97-AF65-F5344CB8AC3E}">
        <p14:creationId xmlns:p14="http://schemas.microsoft.com/office/powerpoint/2010/main" val="39675175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82192CF-3591-2934-4594-AC2688F31EFF}"/>
              </a:ext>
            </a:extLst>
          </p:cNvPr>
          <p:cNvSpPr>
            <a:spLocks noGrp="1"/>
          </p:cNvSpPr>
          <p:nvPr>
            <p:ph type="dt" sz="half" idx="10"/>
          </p:nvPr>
        </p:nvSpPr>
        <p:spPr/>
        <p:txBody>
          <a:bodyPr/>
          <a:lstStyle>
            <a:lvl1pPr>
              <a:defRPr/>
            </a:lvl1pPr>
          </a:lstStyle>
          <a:p>
            <a:pPr>
              <a:defRPr/>
            </a:pPr>
            <a:endParaRPr lang="nl-NL"/>
          </a:p>
        </p:txBody>
      </p:sp>
      <p:sp>
        <p:nvSpPr>
          <p:cNvPr id="5" name="Tijdelijke aanduiding voor voettekst 4">
            <a:extLst>
              <a:ext uri="{FF2B5EF4-FFF2-40B4-BE49-F238E27FC236}">
                <a16:creationId xmlns:a16="http://schemas.microsoft.com/office/drawing/2014/main" id="{510B3537-6766-D112-B23F-26EEF64FCE23}"/>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A4CA4071-8DF1-69BD-6520-874ED011A4F0}"/>
              </a:ext>
            </a:extLst>
          </p:cNvPr>
          <p:cNvSpPr>
            <a:spLocks noGrp="1"/>
          </p:cNvSpPr>
          <p:nvPr>
            <p:ph type="sldNum" sz="quarter" idx="12"/>
          </p:nvPr>
        </p:nvSpPr>
        <p:spPr/>
        <p:txBody>
          <a:bodyPr/>
          <a:lstStyle>
            <a:lvl1pPr>
              <a:defRPr/>
            </a:lvl1pPr>
          </a:lstStyle>
          <a:p>
            <a:pPr>
              <a:defRPr/>
            </a:pPr>
            <a:fld id="{C4551D20-C7B1-49A9-9C94-48BE0C2BFB55}" type="slidenum">
              <a:rPr lang="nl-NL" altLang="en-US"/>
              <a:pPr>
                <a:defRPr/>
              </a:pPr>
              <a:t>‹nr.›</a:t>
            </a:fld>
            <a:endParaRPr lang="nl-NL" altLang="en-US"/>
          </a:p>
        </p:txBody>
      </p:sp>
    </p:spTree>
    <p:extLst>
      <p:ext uri="{BB962C8B-B14F-4D97-AF65-F5344CB8AC3E}">
        <p14:creationId xmlns:p14="http://schemas.microsoft.com/office/powerpoint/2010/main" val="35442300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3"/>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nl-NL"/>
              <a:t>Klik om de modelstijlen te bewerken</a:t>
            </a:r>
          </a:p>
        </p:txBody>
      </p:sp>
      <p:sp>
        <p:nvSpPr>
          <p:cNvPr id="4" name="Tijdelijke aanduiding voor datum 3">
            <a:extLst>
              <a:ext uri="{FF2B5EF4-FFF2-40B4-BE49-F238E27FC236}">
                <a16:creationId xmlns:a16="http://schemas.microsoft.com/office/drawing/2014/main" id="{AE3D2A89-0315-D0EC-FBE1-66783EBF5E22}"/>
              </a:ext>
            </a:extLst>
          </p:cNvPr>
          <p:cNvSpPr>
            <a:spLocks noGrp="1"/>
          </p:cNvSpPr>
          <p:nvPr>
            <p:ph type="dt" sz="half" idx="10"/>
          </p:nvPr>
        </p:nvSpPr>
        <p:spPr/>
        <p:txBody>
          <a:bodyPr/>
          <a:lstStyle>
            <a:lvl1pPr>
              <a:defRPr/>
            </a:lvl1pPr>
          </a:lstStyle>
          <a:p>
            <a:pPr>
              <a:defRPr/>
            </a:pPr>
            <a:endParaRPr lang="nl-NL"/>
          </a:p>
        </p:txBody>
      </p:sp>
      <p:sp>
        <p:nvSpPr>
          <p:cNvPr id="5" name="Tijdelijke aanduiding voor voettekst 4">
            <a:extLst>
              <a:ext uri="{FF2B5EF4-FFF2-40B4-BE49-F238E27FC236}">
                <a16:creationId xmlns:a16="http://schemas.microsoft.com/office/drawing/2014/main" id="{35065F78-2963-8F53-5853-BF3D31BC12A4}"/>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3F5313B4-3A42-5F38-E655-3188501AE84D}"/>
              </a:ext>
            </a:extLst>
          </p:cNvPr>
          <p:cNvSpPr>
            <a:spLocks noGrp="1"/>
          </p:cNvSpPr>
          <p:nvPr>
            <p:ph type="sldNum" sz="quarter" idx="12"/>
          </p:nvPr>
        </p:nvSpPr>
        <p:spPr/>
        <p:txBody>
          <a:bodyPr/>
          <a:lstStyle>
            <a:lvl1pPr>
              <a:defRPr/>
            </a:lvl1pPr>
          </a:lstStyle>
          <a:p>
            <a:pPr>
              <a:defRPr/>
            </a:pPr>
            <a:fld id="{4DF767BD-FB76-4655-B46A-EE6F53711030}" type="slidenum">
              <a:rPr lang="nl-NL" altLang="en-US"/>
              <a:pPr>
                <a:defRPr/>
              </a:pPr>
              <a:t>‹nr.›</a:t>
            </a:fld>
            <a:endParaRPr lang="nl-NL" altLang="en-US"/>
          </a:p>
        </p:txBody>
      </p:sp>
    </p:spTree>
    <p:extLst>
      <p:ext uri="{BB962C8B-B14F-4D97-AF65-F5344CB8AC3E}">
        <p14:creationId xmlns:p14="http://schemas.microsoft.com/office/powerpoint/2010/main" val="540594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3">
            <a:extLst>
              <a:ext uri="{FF2B5EF4-FFF2-40B4-BE49-F238E27FC236}">
                <a16:creationId xmlns:a16="http://schemas.microsoft.com/office/drawing/2014/main" id="{37D07845-6839-F93B-C513-84F424EAC307}"/>
              </a:ext>
            </a:extLst>
          </p:cNvPr>
          <p:cNvSpPr>
            <a:spLocks noGrp="1"/>
          </p:cNvSpPr>
          <p:nvPr>
            <p:ph type="dt" sz="half" idx="10"/>
          </p:nvPr>
        </p:nvSpPr>
        <p:spPr/>
        <p:txBody>
          <a:bodyPr/>
          <a:lstStyle>
            <a:lvl1pPr>
              <a:defRPr/>
            </a:lvl1pPr>
          </a:lstStyle>
          <a:p>
            <a:pPr>
              <a:defRPr/>
            </a:pPr>
            <a:endParaRPr lang="nl-NL"/>
          </a:p>
        </p:txBody>
      </p:sp>
      <p:sp>
        <p:nvSpPr>
          <p:cNvPr id="6" name="Tijdelijke aanduiding voor voettekst 4">
            <a:extLst>
              <a:ext uri="{FF2B5EF4-FFF2-40B4-BE49-F238E27FC236}">
                <a16:creationId xmlns:a16="http://schemas.microsoft.com/office/drawing/2014/main" id="{0C95B8D0-B465-B53D-AB1E-F458CE62FADE}"/>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FFF3D491-AB88-87FF-9E47-3602B4DA76CD}"/>
              </a:ext>
            </a:extLst>
          </p:cNvPr>
          <p:cNvSpPr>
            <a:spLocks noGrp="1"/>
          </p:cNvSpPr>
          <p:nvPr>
            <p:ph type="sldNum" sz="quarter" idx="12"/>
          </p:nvPr>
        </p:nvSpPr>
        <p:spPr/>
        <p:txBody>
          <a:bodyPr/>
          <a:lstStyle>
            <a:lvl1pPr>
              <a:defRPr/>
            </a:lvl1pPr>
          </a:lstStyle>
          <a:p>
            <a:pPr>
              <a:defRPr/>
            </a:pPr>
            <a:fld id="{1D531B05-2697-4CC3-B838-B115E1243D4A}" type="slidenum">
              <a:rPr lang="nl-NL" altLang="en-US"/>
              <a:pPr>
                <a:defRPr/>
              </a:pPr>
              <a:t>‹nr.›</a:t>
            </a:fld>
            <a:endParaRPr lang="nl-NL" altLang="en-US"/>
          </a:p>
        </p:txBody>
      </p:sp>
    </p:spTree>
    <p:extLst>
      <p:ext uri="{BB962C8B-B14F-4D97-AF65-F5344CB8AC3E}">
        <p14:creationId xmlns:p14="http://schemas.microsoft.com/office/powerpoint/2010/main" val="39200967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a:extLst>
              <a:ext uri="{FF2B5EF4-FFF2-40B4-BE49-F238E27FC236}">
                <a16:creationId xmlns:a16="http://schemas.microsoft.com/office/drawing/2014/main" id="{8BD426B9-B945-EABB-558E-F35594448BF0}"/>
              </a:ext>
            </a:extLst>
          </p:cNvPr>
          <p:cNvSpPr>
            <a:spLocks noGrp="1"/>
          </p:cNvSpPr>
          <p:nvPr>
            <p:ph type="dt" sz="half" idx="10"/>
          </p:nvPr>
        </p:nvSpPr>
        <p:spPr/>
        <p:txBody>
          <a:bodyPr/>
          <a:lstStyle>
            <a:lvl1pPr>
              <a:defRPr/>
            </a:lvl1pPr>
          </a:lstStyle>
          <a:p>
            <a:pPr>
              <a:defRPr/>
            </a:pPr>
            <a:endParaRPr lang="nl-NL"/>
          </a:p>
        </p:txBody>
      </p:sp>
      <p:sp>
        <p:nvSpPr>
          <p:cNvPr id="8" name="Tijdelijke aanduiding voor voettekst 4">
            <a:extLst>
              <a:ext uri="{FF2B5EF4-FFF2-40B4-BE49-F238E27FC236}">
                <a16:creationId xmlns:a16="http://schemas.microsoft.com/office/drawing/2014/main" id="{28395B38-E40B-154C-0C06-102DF1AF4968}"/>
              </a:ext>
            </a:extLst>
          </p:cNvPr>
          <p:cNvSpPr>
            <a:spLocks noGrp="1"/>
          </p:cNvSpPr>
          <p:nvPr>
            <p:ph type="ftr" sz="quarter" idx="11"/>
          </p:nvPr>
        </p:nvSpPr>
        <p:spPr/>
        <p:txBody>
          <a:bodyPr/>
          <a:lstStyle>
            <a:lvl1pPr>
              <a:defRPr/>
            </a:lvl1pPr>
          </a:lstStyle>
          <a:p>
            <a:pPr>
              <a:defRPr/>
            </a:pPr>
            <a:endParaRPr lang="nl-NL"/>
          </a:p>
        </p:txBody>
      </p:sp>
      <p:sp>
        <p:nvSpPr>
          <p:cNvPr id="9" name="Tijdelijke aanduiding voor dianummer 5">
            <a:extLst>
              <a:ext uri="{FF2B5EF4-FFF2-40B4-BE49-F238E27FC236}">
                <a16:creationId xmlns:a16="http://schemas.microsoft.com/office/drawing/2014/main" id="{8064522A-B9E2-D6FB-2F74-2D405F54D564}"/>
              </a:ext>
            </a:extLst>
          </p:cNvPr>
          <p:cNvSpPr>
            <a:spLocks noGrp="1"/>
          </p:cNvSpPr>
          <p:nvPr>
            <p:ph type="sldNum" sz="quarter" idx="12"/>
          </p:nvPr>
        </p:nvSpPr>
        <p:spPr/>
        <p:txBody>
          <a:bodyPr/>
          <a:lstStyle>
            <a:lvl1pPr>
              <a:defRPr/>
            </a:lvl1pPr>
          </a:lstStyle>
          <a:p>
            <a:pPr>
              <a:defRPr/>
            </a:pPr>
            <a:fld id="{A8B9DE2B-138E-4B6C-B8E3-251EC206C989}" type="slidenum">
              <a:rPr lang="nl-NL" altLang="en-US"/>
              <a:pPr>
                <a:defRPr/>
              </a:pPr>
              <a:t>‹nr.›</a:t>
            </a:fld>
            <a:endParaRPr lang="nl-NL" altLang="en-US"/>
          </a:p>
        </p:txBody>
      </p:sp>
    </p:spTree>
    <p:extLst>
      <p:ext uri="{BB962C8B-B14F-4D97-AF65-F5344CB8AC3E}">
        <p14:creationId xmlns:p14="http://schemas.microsoft.com/office/powerpoint/2010/main" val="14186340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3">
            <a:extLst>
              <a:ext uri="{FF2B5EF4-FFF2-40B4-BE49-F238E27FC236}">
                <a16:creationId xmlns:a16="http://schemas.microsoft.com/office/drawing/2014/main" id="{2D0CBE67-6CB3-9731-FD44-C59F1ACB263C}"/>
              </a:ext>
            </a:extLst>
          </p:cNvPr>
          <p:cNvSpPr>
            <a:spLocks noGrp="1"/>
          </p:cNvSpPr>
          <p:nvPr>
            <p:ph type="dt" sz="half" idx="10"/>
          </p:nvPr>
        </p:nvSpPr>
        <p:spPr/>
        <p:txBody>
          <a:bodyPr/>
          <a:lstStyle>
            <a:lvl1pPr>
              <a:defRPr/>
            </a:lvl1pPr>
          </a:lstStyle>
          <a:p>
            <a:pPr>
              <a:defRPr/>
            </a:pPr>
            <a:endParaRPr lang="nl-NL"/>
          </a:p>
        </p:txBody>
      </p:sp>
      <p:sp>
        <p:nvSpPr>
          <p:cNvPr id="4" name="Tijdelijke aanduiding voor voettekst 4">
            <a:extLst>
              <a:ext uri="{FF2B5EF4-FFF2-40B4-BE49-F238E27FC236}">
                <a16:creationId xmlns:a16="http://schemas.microsoft.com/office/drawing/2014/main" id="{33845CE6-C665-98E9-1F6C-D686ABCF34ED}"/>
              </a:ext>
            </a:extLst>
          </p:cNvPr>
          <p:cNvSpPr>
            <a:spLocks noGrp="1"/>
          </p:cNvSpPr>
          <p:nvPr>
            <p:ph type="ftr" sz="quarter" idx="11"/>
          </p:nvPr>
        </p:nvSpPr>
        <p:spPr/>
        <p:txBody>
          <a:bodyPr/>
          <a:lstStyle>
            <a:lvl1pPr>
              <a:defRPr/>
            </a:lvl1pPr>
          </a:lstStyle>
          <a:p>
            <a:pPr>
              <a:defRPr/>
            </a:pPr>
            <a:endParaRPr lang="nl-NL"/>
          </a:p>
        </p:txBody>
      </p:sp>
      <p:sp>
        <p:nvSpPr>
          <p:cNvPr id="5" name="Tijdelijke aanduiding voor dianummer 5">
            <a:extLst>
              <a:ext uri="{FF2B5EF4-FFF2-40B4-BE49-F238E27FC236}">
                <a16:creationId xmlns:a16="http://schemas.microsoft.com/office/drawing/2014/main" id="{FB1308A4-9A52-15B9-19E1-409B51A5542A}"/>
              </a:ext>
            </a:extLst>
          </p:cNvPr>
          <p:cNvSpPr>
            <a:spLocks noGrp="1"/>
          </p:cNvSpPr>
          <p:nvPr>
            <p:ph type="sldNum" sz="quarter" idx="12"/>
          </p:nvPr>
        </p:nvSpPr>
        <p:spPr/>
        <p:txBody>
          <a:bodyPr/>
          <a:lstStyle>
            <a:lvl1pPr>
              <a:defRPr/>
            </a:lvl1pPr>
          </a:lstStyle>
          <a:p>
            <a:pPr>
              <a:defRPr/>
            </a:pPr>
            <a:fld id="{3FC655B8-E513-4323-A16F-8B5CBF296426}" type="slidenum">
              <a:rPr lang="nl-NL" altLang="en-US"/>
              <a:pPr>
                <a:defRPr/>
              </a:pPr>
              <a:t>‹nr.›</a:t>
            </a:fld>
            <a:endParaRPr lang="nl-NL" altLang="en-US"/>
          </a:p>
        </p:txBody>
      </p:sp>
    </p:spTree>
    <p:extLst>
      <p:ext uri="{BB962C8B-B14F-4D97-AF65-F5344CB8AC3E}">
        <p14:creationId xmlns:p14="http://schemas.microsoft.com/office/powerpoint/2010/main" val="41971864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a:extLst>
              <a:ext uri="{FF2B5EF4-FFF2-40B4-BE49-F238E27FC236}">
                <a16:creationId xmlns:a16="http://schemas.microsoft.com/office/drawing/2014/main" id="{3DF5F34A-0A04-7C05-75A8-146B8DA7FB5C}"/>
              </a:ext>
            </a:extLst>
          </p:cNvPr>
          <p:cNvSpPr>
            <a:spLocks noGrp="1"/>
          </p:cNvSpPr>
          <p:nvPr>
            <p:ph type="dt" sz="half" idx="10"/>
          </p:nvPr>
        </p:nvSpPr>
        <p:spPr/>
        <p:txBody>
          <a:bodyPr/>
          <a:lstStyle>
            <a:lvl1pPr>
              <a:defRPr/>
            </a:lvl1pPr>
          </a:lstStyle>
          <a:p>
            <a:pPr>
              <a:defRPr/>
            </a:pPr>
            <a:endParaRPr lang="nl-NL"/>
          </a:p>
        </p:txBody>
      </p:sp>
      <p:sp>
        <p:nvSpPr>
          <p:cNvPr id="3" name="Tijdelijke aanduiding voor voettekst 4">
            <a:extLst>
              <a:ext uri="{FF2B5EF4-FFF2-40B4-BE49-F238E27FC236}">
                <a16:creationId xmlns:a16="http://schemas.microsoft.com/office/drawing/2014/main" id="{7752187E-1CBD-2C33-3C08-50897E7F24B2}"/>
              </a:ext>
            </a:extLst>
          </p:cNvPr>
          <p:cNvSpPr>
            <a:spLocks noGrp="1"/>
          </p:cNvSpPr>
          <p:nvPr>
            <p:ph type="ftr" sz="quarter" idx="11"/>
          </p:nvPr>
        </p:nvSpPr>
        <p:spPr/>
        <p:txBody>
          <a:bodyPr/>
          <a:lstStyle>
            <a:lvl1pPr>
              <a:defRPr/>
            </a:lvl1pPr>
          </a:lstStyle>
          <a:p>
            <a:pPr>
              <a:defRPr/>
            </a:pPr>
            <a:endParaRPr lang="nl-NL"/>
          </a:p>
        </p:txBody>
      </p:sp>
      <p:sp>
        <p:nvSpPr>
          <p:cNvPr id="4" name="Tijdelijke aanduiding voor dianummer 5">
            <a:extLst>
              <a:ext uri="{FF2B5EF4-FFF2-40B4-BE49-F238E27FC236}">
                <a16:creationId xmlns:a16="http://schemas.microsoft.com/office/drawing/2014/main" id="{D5BA6F6B-8B1A-3274-A2DC-16CAB1C174A1}"/>
              </a:ext>
            </a:extLst>
          </p:cNvPr>
          <p:cNvSpPr>
            <a:spLocks noGrp="1"/>
          </p:cNvSpPr>
          <p:nvPr>
            <p:ph type="sldNum" sz="quarter" idx="12"/>
          </p:nvPr>
        </p:nvSpPr>
        <p:spPr/>
        <p:txBody>
          <a:bodyPr/>
          <a:lstStyle>
            <a:lvl1pPr>
              <a:defRPr/>
            </a:lvl1pPr>
          </a:lstStyle>
          <a:p>
            <a:pPr>
              <a:defRPr/>
            </a:pPr>
            <a:fld id="{A950F909-226A-4BC9-95D4-DCB39503CA58}" type="slidenum">
              <a:rPr lang="nl-NL" altLang="en-US"/>
              <a:pPr>
                <a:defRPr/>
              </a:pPr>
              <a:t>‹nr.›</a:t>
            </a:fld>
            <a:endParaRPr lang="nl-NL" altLang="en-US"/>
          </a:p>
        </p:txBody>
      </p:sp>
    </p:spTree>
    <p:extLst>
      <p:ext uri="{BB962C8B-B14F-4D97-AF65-F5344CB8AC3E}">
        <p14:creationId xmlns:p14="http://schemas.microsoft.com/office/powerpoint/2010/main" val="4919440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2"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nl-NL"/>
              <a:t>Klik om de modelstijlen te bewerken</a:t>
            </a:r>
          </a:p>
        </p:txBody>
      </p:sp>
      <p:sp>
        <p:nvSpPr>
          <p:cNvPr id="5" name="Tijdelijke aanduiding voor datum 3">
            <a:extLst>
              <a:ext uri="{FF2B5EF4-FFF2-40B4-BE49-F238E27FC236}">
                <a16:creationId xmlns:a16="http://schemas.microsoft.com/office/drawing/2014/main" id="{2067F018-105D-1B00-7343-9974538EEBE9}"/>
              </a:ext>
            </a:extLst>
          </p:cNvPr>
          <p:cNvSpPr>
            <a:spLocks noGrp="1"/>
          </p:cNvSpPr>
          <p:nvPr>
            <p:ph type="dt" sz="half" idx="10"/>
          </p:nvPr>
        </p:nvSpPr>
        <p:spPr/>
        <p:txBody>
          <a:bodyPr/>
          <a:lstStyle>
            <a:lvl1pPr>
              <a:defRPr/>
            </a:lvl1pPr>
          </a:lstStyle>
          <a:p>
            <a:pPr>
              <a:defRPr/>
            </a:pPr>
            <a:endParaRPr lang="nl-NL"/>
          </a:p>
        </p:txBody>
      </p:sp>
      <p:sp>
        <p:nvSpPr>
          <p:cNvPr id="6" name="Tijdelijke aanduiding voor voettekst 4">
            <a:extLst>
              <a:ext uri="{FF2B5EF4-FFF2-40B4-BE49-F238E27FC236}">
                <a16:creationId xmlns:a16="http://schemas.microsoft.com/office/drawing/2014/main" id="{8F1A321E-F620-9A73-7DE1-FEB6C17636C1}"/>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FB00A84A-C553-9446-202C-120390E1AA37}"/>
              </a:ext>
            </a:extLst>
          </p:cNvPr>
          <p:cNvSpPr>
            <a:spLocks noGrp="1"/>
          </p:cNvSpPr>
          <p:nvPr>
            <p:ph type="sldNum" sz="quarter" idx="12"/>
          </p:nvPr>
        </p:nvSpPr>
        <p:spPr/>
        <p:txBody>
          <a:bodyPr/>
          <a:lstStyle>
            <a:lvl1pPr>
              <a:defRPr/>
            </a:lvl1pPr>
          </a:lstStyle>
          <a:p>
            <a:pPr>
              <a:defRPr/>
            </a:pPr>
            <a:fld id="{CA0EFF71-CF04-4A73-BC96-FBB197512B90}" type="slidenum">
              <a:rPr lang="nl-NL" altLang="en-US"/>
              <a:pPr>
                <a:defRPr/>
              </a:pPr>
              <a:t>‹nr.›</a:t>
            </a:fld>
            <a:endParaRPr lang="nl-NL" altLang="en-US"/>
          </a:p>
        </p:txBody>
      </p:sp>
    </p:spTree>
    <p:extLst>
      <p:ext uri="{BB962C8B-B14F-4D97-AF65-F5344CB8AC3E}">
        <p14:creationId xmlns:p14="http://schemas.microsoft.com/office/powerpoint/2010/main" val="3684823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nl-NL"/>
              <a:t>Klik om de modelstijlen te bewerken</a:t>
            </a:r>
          </a:p>
        </p:txBody>
      </p:sp>
      <p:sp>
        <p:nvSpPr>
          <p:cNvPr id="5" name="Tijdelijke aanduiding voor datum 3">
            <a:extLst>
              <a:ext uri="{FF2B5EF4-FFF2-40B4-BE49-F238E27FC236}">
                <a16:creationId xmlns:a16="http://schemas.microsoft.com/office/drawing/2014/main" id="{840ABCDF-4BF9-9225-D763-D85E2CC1C9ED}"/>
              </a:ext>
            </a:extLst>
          </p:cNvPr>
          <p:cNvSpPr>
            <a:spLocks noGrp="1"/>
          </p:cNvSpPr>
          <p:nvPr>
            <p:ph type="dt" sz="half" idx="10"/>
          </p:nvPr>
        </p:nvSpPr>
        <p:spPr/>
        <p:txBody>
          <a:bodyPr/>
          <a:lstStyle>
            <a:lvl1pPr>
              <a:defRPr/>
            </a:lvl1pPr>
          </a:lstStyle>
          <a:p>
            <a:pPr>
              <a:defRPr/>
            </a:pPr>
            <a:endParaRPr lang="nl-NL"/>
          </a:p>
        </p:txBody>
      </p:sp>
      <p:sp>
        <p:nvSpPr>
          <p:cNvPr id="6" name="Tijdelijke aanduiding voor voettekst 4">
            <a:extLst>
              <a:ext uri="{FF2B5EF4-FFF2-40B4-BE49-F238E27FC236}">
                <a16:creationId xmlns:a16="http://schemas.microsoft.com/office/drawing/2014/main" id="{A55A53B1-B04B-652F-2594-A763312AB25B}"/>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C7BD3E86-9EC6-D730-C5E4-CEACE11EC856}"/>
              </a:ext>
            </a:extLst>
          </p:cNvPr>
          <p:cNvSpPr>
            <a:spLocks noGrp="1"/>
          </p:cNvSpPr>
          <p:nvPr>
            <p:ph type="sldNum" sz="quarter" idx="12"/>
          </p:nvPr>
        </p:nvSpPr>
        <p:spPr/>
        <p:txBody>
          <a:bodyPr/>
          <a:lstStyle>
            <a:lvl1pPr>
              <a:defRPr/>
            </a:lvl1pPr>
          </a:lstStyle>
          <a:p>
            <a:pPr>
              <a:defRPr/>
            </a:pPr>
            <a:fld id="{DFB32E21-442C-4D26-991A-3679C1A8A6B1}" type="slidenum">
              <a:rPr lang="nl-NL" altLang="en-US"/>
              <a:pPr>
                <a:defRPr/>
              </a:pPr>
              <a:t>‹nr.›</a:t>
            </a:fld>
            <a:endParaRPr lang="nl-NL" altLang="en-US"/>
          </a:p>
        </p:txBody>
      </p:sp>
    </p:spTree>
    <p:extLst>
      <p:ext uri="{BB962C8B-B14F-4D97-AF65-F5344CB8AC3E}">
        <p14:creationId xmlns:p14="http://schemas.microsoft.com/office/powerpoint/2010/main" val="42922626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27FDDE7-B5BB-B632-3E7E-A6AF685AEA2A}"/>
              </a:ext>
            </a:extLst>
          </p:cNvPr>
          <p:cNvSpPr>
            <a:spLocks noGrp="1"/>
          </p:cNvSpPr>
          <p:nvPr>
            <p:ph type="dt" sz="half" idx="10"/>
          </p:nvPr>
        </p:nvSpPr>
        <p:spPr/>
        <p:txBody>
          <a:bodyPr/>
          <a:lstStyle>
            <a:lvl1pPr>
              <a:defRPr/>
            </a:lvl1pPr>
          </a:lstStyle>
          <a:p>
            <a:pPr>
              <a:defRPr/>
            </a:pPr>
            <a:endParaRPr lang="nl-NL"/>
          </a:p>
        </p:txBody>
      </p:sp>
      <p:sp>
        <p:nvSpPr>
          <p:cNvPr id="5" name="Tijdelijke aanduiding voor voettekst 4">
            <a:extLst>
              <a:ext uri="{FF2B5EF4-FFF2-40B4-BE49-F238E27FC236}">
                <a16:creationId xmlns:a16="http://schemas.microsoft.com/office/drawing/2014/main" id="{EBF6B1F5-3466-6377-966D-7ED4045CD1F9}"/>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97247F3B-6E81-7824-436D-2208C78E54DB}"/>
              </a:ext>
            </a:extLst>
          </p:cNvPr>
          <p:cNvSpPr>
            <a:spLocks noGrp="1"/>
          </p:cNvSpPr>
          <p:nvPr>
            <p:ph type="sldNum" sz="quarter" idx="12"/>
          </p:nvPr>
        </p:nvSpPr>
        <p:spPr/>
        <p:txBody>
          <a:bodyPr/>
          <a:lstStyle>
            <a:lvl1pPr>
              <a:defRPr/>
            </a:lvl1pPr>
          </a:lstStyle>
          <a:p>
            <a:pPr>
              <a:defRPr/>
            </a:pPr>
            <a:fld id="{0237A826-9B0A-4A90-9B7E-28C1C2184D1C}" type="slidenum">
              <a:rPr lang="nl-NL" altLang="en-US"/>
              <a:pPr>
                <a:defRPr/>
              </a:pPr>
              <a:t>‹nr.›</a:t>
            </a:fld>
            <a:endParaRPr lang="nl-NL" altLang="en-US"/>
          </a:p>
        </p:txBody>
      </p:sp>
    </p:spTree>
    <p:extLst>
      <p:ext uri="{BB962C8B-B14F-4D97-AF65-F5344CB8AC3E}">
        <p14:creationId xmlns:p14="http://schemas.microsoft.com/office/powerpoint/2010/main" val="221720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0"/>
            <a:ext cx="4011084" cy="1162050"/>
          </a:xfrm>
        </p:spPr>
        <p:txBody>
          <a:bodyPr anchor="b"/>
          <a:lstStyle>
            <a:lvl1pPr algn="l">
              <a:defRPr sz="2000" b="1"/>
            </a:lvl1pPr>
          </a:lstStyle>
          <a:p>
            <a:r>
              <a:rPr lang="nl-NL"/>
              <a:t>Klik om stijl te bewerken</a:t>
            </a:r>
          </a:p>
        </p:txBody>
      </p:sp>
      <p:sp>
        <p:nvSpPr>
          <p:cNvPr id="3" name="Tijdelijke aanduiding voor inhoud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nl-NL"/>
              <a:t>Klikken om de tekststijl van het model te bewerken</a:t>
            </a:r>
          </a:p>
        </p:txBody>
      </p:sp>
      <p:sp>
        <p:nvSpPr>
          <p:cNvPr id="5" name="Tijdelijke aanduiding voor datum 4"/>
          <p:cNvSpPr>
            <a:spLocks noGrp="1"/>
          </p:cNvSpPr>
          <p:nvPr>
            <p:ph type="dt" sz="half" idx="10"/>
          </p:nvPr>
        </p:nvSpPr>
        <p:spPr/>
        <p:txBody>
          <a:bodyPr/>
          <a:lstStyle/>
          <a:p>
            <a:fld id="{A9C0E5CA-8CC2-470D-97C5-791E6567E2E9}" type="datetimeFigureOut">
              <a:rPr lang="nl-NL" smtClean="0"/>
              <a:t>22-6-2026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E5435E8-A513-490E-9AB0-2C28304AF316}" type="slidenum">
              <a:rPr lang="nl-NL" smtClean="0"/>
              <a:t>‹nr.›</a:t>
            </a:fld>
            <a:endParaRPr lang="nl-NL"/>
          </a:p>
        </p:txBody>
      </p:sp>
    </p:spTree>
    <p:extLst>
      <p:ext uri="{BB962C8B-B14F-4D97-AF65-F5344CB8AC3E}">
        <p14:creationId xmlns:p14="http://schemas.microsoft.com/office/powerpoint/2010/main" val="3329264527"/>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41"/>
            <a:ext cx="27432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09600" y="274641"/>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520200A-D19E-83E0-42E1-416C6EEB7434}"/>
              </a:ext>
            </a:extLst>
          </p:cNvPr>
          <p:cNvSpPr>
            <a:spLocks noGrp="1"/>
          </p:cNvSpPr>
          <p:nvPr>
            <p:ph type="dt" sz="half" idx="10"/>
          </p:nvPr>
        </p:nvSpPr>
        <p:spPr/>
        <p:txBody>
          <a:bodyPr/>
          <a:lstStyle>
            <a:lvl1pPr>
              <a:defRPr/>
            </a:lvl1pPr>
          </a:lstStyle>
          <a:p>
            <a:pPr>
              <a:defRPr/>
            </a:pPr>
            <a:endParaRPr lang="nl-NL"/>
          </a:p>
        </p:txBody>
      </p:sp>
      <p:sp>
        <p:nvSpPr>
          <p:cNvPr id="5" name="Tijdelijke aanduiding voor voettekst 4">
            <a:extLst>
              <a:ext uri="{FF2B5EF4-FFF2-40B4-BE49-F238E27FC236}">
                <a16:creationId xmlns:a16="http://schemas.microsoft.com/office/drawing/2014/main" id="{0AB604E8-10EE-5868-A0C7-386A604388DB}"/>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5CAF57EB-98E5-A7B7-F0A7-C6918458873B}"/>
              </a:ext>
            </a:extLst>
          </p:cNvPr>
          <p:cNvSpPr>
            <a:spLocks noGrp="1"/>
          </p:cNvSpPr>
          <p:nvPr>
            <p:ph type="sldNum" sz="quarter" idx="12"/>
          </p:nvPr>
        </p:nvSpPr>
        <p:spPr/>
        <p:txBody>
          <a:bodyPr/>
          <a:lstStyle>
            <a:lvl1pPr>
              <a:defRPr/>
            </a:lvl1pPr>
          </a:lstStyle>
          <a:p>
            <a:pPr>
              <a:defRPr/>
            </a:pPr>
            <a:fld id="{79C90771-00F8-499A-95F4-8F8AFC141159}" type="slidenum">
              <a:rPr lang="nl-NL" altLang="en-US"/>
              <a:pPr>
                <a:defRPr/>
              </a:pPr>
              <a:t>‹nr.›</a:t>
            </a:fld>
            <a:endParaRPr lang="nl-NL" altLang="en-US"/>
          </a:p>
        </p:txBody>
      </p:sp>
    </p:spTree>
    <p:extLst>
      <p:ext uri="{BB962C8B-B14F-4D97-AF65-F5344CB8AC3E}">
        <p14:creationId xmlns:p14="http://schemas.microsoft.com/office/powerpoint/2010/main" val="34402989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8"/>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a:extLst>
              <a:ext uri="{FF2B5EF4-FFF2-40B4-BE49-F238E27FC236}">
                <a16:creationId xmlns:a16="http://schemas.microsoft.com/office/drawing/2014/main" id="{3D3374C1-E19D-BEC1-E1F4-29F9230AF815}"/>
              </a:ext>
            </a:extLst>
          </p:cNvPr>
          <p:cNvSpPr>
            <a:spLocks noGrp="1"/>
          </p:cNvSpPr>
          <p:nvPr>
            <p:ph type="dt" sz="half" idx="10"/>
          </p:nvPr>
        </p:nvSpPr>
        <p:spPr/>
        <p:txBody>
          <a:bodyPr/>
          <a:lstStyle>
            <a:lvl1pPr>
              <a:defRPr/>
            </a:lvl1pPr>
          </a:lstStyle>
          <a:p>
            <a:pPr>
              <a:defRPr/>
            </a:pPr>
            <a:endParaRPr lang="nl-NL"/>
          </a:p>
        </p:txBody>
      </p:sp>
      <p:sp>
        <p:nvSpPr>
          <p:cNvPr id="5" name="Tijdelijke aanduiding voor voettekst 4">
            <a:extLst>
              <a:ext uri="{FF2B5EF4-FFF2-40B4-BE49-F238E27FC236}">
                <a16:creationId xmlns:a16="http://schemas.microsoft.com/office/drawing/2014/main" id="{49B86797-C3A0-DF72-2C36-970D8D01A546}"/>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E2B6AB9D-F672-2617-63B5-FC9E241B26BE}"/>
              </a:ext>
            </a:extLst>
          </p:cNvPr>
          <p:cNvSpPr>
            <a:spLocks noGrp="1"/>
          </p:cNvSpPr>
          <p:nvPr>
            <p:ph type="sldNum" sz="quarter" idx="12"/>
          </p:nvPr>
        </p:nvSpPr>
        <p:spPr/>
        <p:txBody>
          <a:bodyPr/>
          <a:lstStyle>
            <a:lvl1pPr>
              <a:defRPr/>
            </a:lvl1pPr>
          </a:lstStyle>
          <a:p>
            <a:pPr>
              <a:defRPr/>
            </a:pPr>
            <a:fld id="{51DFF3AC-58E2-422D-8BD9-40B4D2376610}" type="slidenum">
              <a:rPr lang="nl-NL" altLang="en-US"/>
              <a:pPr>
                <a:defRPr/>
              </a:pPr>
              <a:t>‹nr.›</a:t>
            </a:fld>
            <a:endParaRPr lang="nl-NL" altLang="en-US"/>
          </a:p>
        </p:txBody>
      </p:sp>
    </p:spTree>
    <p:extLst>
      <p:ext uri="{BB962C8B-B14F-4D97-AF65-F5344CB8AC3E}">
        <p14:creationId xmlns:p14="http://schemas.microsoft.com/office/powerpoint/2010/main" val="3221139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53A99AC-4338-583E-57F4-D2744A560602}"/>
              </a:ext>
            </a:extLst>
          </p:cNvPr>
          <p:cNvSpPr>
            <a:spLocks noGrp="1"/>
          </p:cNvSpPr>
          <p:nvPr>
            <p:ph type="dt" sz="half" idx="10"/>
          </p:nvPr>
        </p:nvSpPr>
        <p:spPr/>
        <p:txBody>
          <a:bodyPr/>
          <a:lstStyle>
            <a:lvl1pPr>
              <a:defRPr/>
            </a:lvl1pPr>
          </a:lstStyle>
          <a:p>
            <a:pPr>
              <a:defRPr/>
            </a:pPr>
            <a:endParaRPr lang="nl-NL"/>
          </a:p>
        </p:txBody>
      </p:sp>
      <p:sp>
        <p:nvSpPr>
          <p:cNvPr id="5" name="Tijdelijke aanduiding voor voettekst 4">
            <a:extLst>
              <a:ext uri="{FF2B5EF4-FFF2-40B4-BE49-F238E27FC236}">
                <a16:creationId xmlns:a16="http://schemas.microsoft.com/office/drawing/2014/main" id="{C28FAC76-7E87-09BE-3F24-F3E3AA67A2E5}"/>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7D922011-F786-3DB1-CB75-7EEC4C234434}"/>
              </a:ext>
            </a:extLst>
          </p:cNvPr>
          <p:cNvSpPr>
            <a:spLocks noGrp="1"/>
          </p:cNvSpPr>
          <p:nvPr>
            <p:ph type="sldNum" sz="quarter" idx="12"/>
          </p:nvPr>
        </p:nvSpPr>
        <p:spPr/>
        <p:txBody>
          <a:bodyPr/>
          <a:lstStyle>
            <a:lvl1pPr>
              <a:defRPr/>
            </a:lvl1pPr>
          </a:lstStyle>
          <a:p>
            <a:pPr>
              <a:defRPr/>
            </a:pPr>
            <a:fld id="{3A173306-A83D-4913-85FD-791DEDD861E4}" type="slidenum">
              <a:rPr lang="nl-NL" altLang="en-US"/>
              <a:pPr>
                <a:defRPr/>
              </a:pPr>
              <a:t>‹nr.›</a:t>
            </a:fld>
            <a:endParaRPr lang="nl-NL" altLang="en-US"/>
          </a:p>
        </p:txBody>
      </p:sp>
    </p:spTree>
    <p:extLst>
      <p:ext uri="{BB962C8B-B14F-4D97-AF65-F5344CB8AC3E}">
        <p14:creationId xmlns:p14="http://schemas.microsoft.com/office/powerpoint/2010/main" val="7986761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3"/>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nl-NL"/>
              <a:t>Klik om de modelstijlen te bewerken</a:t>
            </a:r>
          </a:p>
        </p:txBody>
      </p:sp>
      <p:sp>
        <p:nvSpPr>
          <p:cNvPr id="4" name="Tijdelijke aanduiding voor datum 3">
            <a:extLst>
              <a:ext uri="{FF2B5EF4-FFF2-40B4-BE49-F238E27FC236}">
                <a16:creationId xmlns:a16="http://schemas.microsoft.com/office/drawing/2014/main" id="{2F72D745-E24A-1D4D-6728-95A3F64DBD71}"/>
              </a:ext>
            </a:extLst>
          </p:cNvPr>
          <p:cNvSpPr>
            <a:spLocks noGrp="1"/>
          </p:cNvSpPr>
          <p:nvPr>
            <p:ph type="dt" sz="half" idx="10"/>
          </p:nvPr>
        </p:nvSpPr>
        <p:spPr/>
        <p:txBody>
          <a:bodyPr/>
          <a:lstStyle>
            <a:lvl1pPr>
              <a:defRPr/>
            </a:lvl1pPr>
          </a:lstStyle>
          <a:p>
            <a:pPr>
              <a:defRPr/>
            </a:pPr>
            <a:endParaRPr lang="nl-NL"/>
          </a:p>
        </p:txBody>
      </p:sp>
      <p:sp>
        <p:nvSpPr>
          <p:cNvPr id="5" name="Tijdelijke aanduiding voor voettekst 4">
            <a:extLst>
              <a:ext uri="{FF2B5EF4-FFF2-40B4-BE49-F238E27FC236}">
                <a16:creationId xmlns:a16="http://schemas.microsoft.com/office/drawing/2014/main" id="{B7714E6C-4256-9741-59C8-DF157C5E5C0F}"/>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A2BF5F6B-40A9-C947-680B-D1EB6B701EB9}"/>
              </a:ext>
            </a:extLst>
          </p:cNvPr>
          <p:cNvSpPr>
            <a:spLocks noGrp="1"/>
          </p:cNvSpPr>
          <p:nvPr>
            <p:ph type="sldNum" sz="quarter" idx="12"/>
          </p:nvPr>
        </p:nvSpPr>
        <p:spPr/>
        <p:txBody>
          <a:bodyPr/>
          <a:lstStyle>
            <a:lvl1pPr>
              <a:defRPr/>
            </a:lvl1pPr>
          </a:lstStyle>
          <a:p>
            <a:pPr>
              <a:defRPr/>
            </a:pPr>
            <a:fld id="{17D5AEBD-72E9-47FA-8CC0-18F3E480A3E8}" type="slidenum">
              <a:rPr lang="nl-NL" altLang="en-US"/>
              <a:pPr>
                <a:defRPr/>
              </a:pPr>
              <a:t>‹nr.›</a:t>
            </a:fld>
            <a:endParaRPr lang="nl-NL" altLang="en-US"/>
          </a:p>
        </p:txBody>
      </p:sp>
    </p:spTree>
    <p:extLst>
      <p:ext uri="{BB962C8B-B14F-4D97-AF65-F5344CB8AC3E}">
        <p14:creationId xmlns:p14="http://schemas.microsoft.com/office/powerpoint/2010/main" val="29850808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3">
            <a:extLst>
              <a:ext uri="{FF2B5EF4-FFF2-40B4-BE49-F238E27FC236}">
                <a16:creationId xmlns:a16="http://schemas.microsoft.com/office/drawing/2014/main" id="{7F0BB326-81BD-3A4B-21B6-51D452AAED70}"/>
              </a:ext>
            </a:extLst>
          </p:cNvPr>
          <p:cNvSpPr>
            <a:spLocks noGrp="1"/>
          </p:cNvSpPr>
          <p:nvPr>
            <p:ph type="dt" sz="half" idx="10"/>
          </p:nvPr>
        </p:nvSpPr>
        <p:spPr/>
        <p:txBody>
          <a:bodyPr/>
          <a:lstStyle>
            <a:lvl1pPr>
              <a:defRPr/>
            </a:lvl1pPr>
          </a:lstStyle>
          <a:p>
            <a:pPr>
              <a:defRPr/>
            </a:pPr>
            <a:endParaRPr lang="nl-NL"/>
          </a:p>
        </p:txBody>
      </p:sp>
      <p:sp>
        <p:nvSpPr>
          <p:cNvPr id="6" name="Tijdelijke aanduiding voor voettekst 4">
            <a:extLst>
              <a:ext uri="{FF2B5EF4-FFF2-40B4-BE49-F238E27FC236}">
                <a16:creationId xmlns:a16="http://schemas.microsoft.com/office/drawing/2014/main" id="{E02D0E0A-50BC-B0EA-8F3F-A537AF76C3C3}"/>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DA82B1F9-955E-0DB5-41A7-EE600CF561F7}"/>
              </a:ext>
            </a:extLst>
          </p:cNvPr>
          <p:cNvSpPr>
            <a:spLocks noGrp="1"/>
          </p:cNvSpPr>
          <p:nvPr>
            <p:ph type="sldNum" sz="quarter" idx="12"/>
          </p:nvPr>
        </p:nvSpPr>
        <p:spPr/>
        <p:txBody>
          <a:bodyPr/>
          <a:lstStyle>
            <a:lvl1pPr>
              <a:defRPr/>
            </a:lvl1pPr>
          </a:lstStyle>
          <a:p>
            <a:pPr>
              <a:defRPr/>
            </a:pPr>
            <a:fld id="{1CAA7517-E976-4262-95A3-89C499BA3BEE}" type="slidenum">
              <a:rPr lang="nl-NL" altLang="en-US"/>
              <a:pPr>
                <a:defRPr/>
              </a:pPr>
              <a:t>‹nr.›</a:t>
            </a:fld>
            <a:endParaRPr lang="nl-NL" altLang="en-US"/>
          </a:p>
        </p:txBody>
      </p:sp>
    </p:spTree>
    <p:extLst>
      <p:ext uri="{BB962C8B-B14F-4D97-AF65-F5344CB8AC3E}">
        <p14:creationId xmlns:p14="http://schemas.microsoft.com/office/powerpoint/2010/main" val="1518733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a:extLst>
              <a:ext uri="{FF2B5EF4-FFF2-40B4-BE49-F238E27FC236}">
                <a16:creationId xmlns:a16="http://schemas.microsoft.com/office/drawing/2014/main" id="{05A728CF-04A7-031E-02D4-4BDA4D8CF0B7}"/>
              </a:ext>
            </a:extLst>
          </p:cNvPr>
          <p:cNvSpPr>
            <a:spLocks noGrp="1"/>
          </p:cNvSpPr>
          <p:nvPr>
            <p:ph type="dt" sz="half" idx="10"/>
          </p:nvPr>
        </p:nvSpPr>
        <p:spPr/>
        <p:txBody>
          <a:bodyPr/>
          <a:lstStyle>
            <a:lvl1pPr>
              <a:defRPr/>
            </a:lvl1pPr>
          </a:lstStyle>
          <a:p>
            <a:pPr>
              <a:defRPr/>
            </a:pPr>
            <a:endParaRPr lang="nl-NL"/>
          </a:p>
        </p:txBody>
      </p:sp>
      <p:sp>
        <p:nvSpPr>
          <p:cNvPr id="8" name="Tijdelijke aanduiding voor voettekst 4">
            <a:extLst>
              <a:ext uri="{FF2B5EF4-FFF2-40B4-BE49-F238E27FC236}">
                <a16:creationId xmlns:a16="http://schemas.microsoft.com/office/drawing/2014/main" id="{52110413-DD6D-CFD7-EFB0-512FF16C0A3F}"/>
              </a:ext>
            </a:extLst>
          </p:cNvPr>
          <p:cNvSpPr>
            <a:spLocks noGrp="1"/>
          </p:cNvSpPr>
          <p:nvPr>
            <p:ph type="ftr" sz="quarter" idx="11"/>
          </p:nvPr>
        </p:nvSpPr>
        <p:spPr/>
        <p:txBody>
          <a:bodyPr/>
          <a:lstStyle>
            <a:lvl1pPr>
              <a:defRPr/>
            </a:lvl1pPr>
          </a:lstStyle>
          <a:p>
            <a:pPr>
              <a:defRPr/>
            </a:pPr>
            <a:endParaRPr lang="nl-NL"/>
          </a:p>
        </p:txBody>
      </p:sp>
      <p:sp>
        <p:nvSpPr>
          <p:cNvPr id="9" name="Tijdelijke aanduiding voor dianummer 5">
            <a:extLst>
              <a:ext uri="{FF2B5EF4-FFF2-40B4-BE49-F238E27FC236}">
                <a16:creationId xmlns:a16="http://schemas.microsoft.com/office/drawing/2014/main" id="{ED9C2D40-44C2-734D-5499-12D77569EEA8}"/>
              </a:ext>
            </a:extLst>
          </p:cNvPr>
          <p:cNvSpPr>
            <a:spLocks noGrp="1"/>
          </p:cNvSpPr>
          <p:nvPr>
            <p:ph type="sldNum" sz="quarter" idx="12"/>
          </p:nvPr>
        </p:nvSpPr>
        <p:spPr/>
        <p:txBody>
          <a:bodyPr/>
          <a:lstStyle>
            <a:lvl1pPr>
              <a:defRPr/>
            </a:lvl1pPr>
          </a:lstStyle>
          <a:p>
            <a:pPr>
              <a:defRPr/>
            </a:pPr>
            <a:fld id="{BCD8FC2A-7F69-498C-942E-79826E5C3743}" type="slidenum">
              <a:rPr lang="nl-NL" altLang="en-US"/>
              <a:pPr>
                <a:defRPr/>
              </a:pPr>
              <a:t>‹nr.›</a:t>
            </a:fld>
            <a:endParaRPr lang="nl-NL" altLang="en-US"/>
          </a:p>
        </p:txBody>
      </p:sp>
    </p:spTree>
    <p:extLst>
      <p:ext uri="{BB962C8B-B14F-4D97-AF65-F5344CB8AC3E}">
        <p14:creationId xmlns:p14="http://schemas.microsoft.com/office/powerpoint/2010/main" val="18341588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3">
            <a:extLst>
              <a:ext uri="{FF2B5EF4-FFF2-40B4-BE49-F238E27FC236}">
                <a16:creationId xmlns:a16="http://schemas.microsoft.com/office/drawing/2014/main" id="{7A424D22-B416-E9DD-F99B-C8D2A162EB0C}"/>
              </a:ext>
            </a:extLst>
          </p:cNvPr>
          <p:cNvSpPr>
            <a:spLocks noGrp="1"/>
          </p:cNvSpPr>
          <p:nvPr>
            <p:ph type="dt" sz="half" idx="10"/>
          </p:nvPr>
        </p:nvSpPr>
        <p:spPr/>
        <p:txBody>
          <a:bodyPr/>
          <a:lstStyle>
            <a:lvl1pPr>
              <a:defRPr/>
            </a:lvl1pPr>
          </a:lstStyle>
          <a:p>
            <a:pPr>
              <a:defRPr/>
            </a:pPr>
            <a:endParaRPr lang="nl-NL"/>
          </a:p>
        </p:txBody>
      </p:sp>
      <p:sp>
        <p:nvSpPr>
          <p:cNvPr id="4" name="Tijdelijke aanduiding voor voettekst 4">
            <a:extLst>
              <a:ext uri="{FF2B5EF4-FFF2-40B4-BE49-F238E27FC236}">
                <a16:creationId xmlns:a16="http://schemas.microsoft.com/office/drawing/2014/main" id="{60B8062F-7CAD-58C3-F8E3-F7F9A8F90937}"/>
              </a:ext>
            </a:extLst>
          </p:cNvPr>
          <p:cNvSpPr>
            <a:spLocks noGrp="1"/>
          </p:cNvSpPr>
          <p:nvPr>
            <p:ph type="ftr" sz="quarter" idx="11"/>
          </p:nvPr>
        </p:nvSpPr>
        <p:spPr/>
        <p:txBody>
          <a:bodyPr/>
          <a:lstStyle>
            <a:lvl1pPr>
              <a:defRPr/>
            </a:lvl1pPr>
          </a:lstStyle>
          <a:p>
            <a:pPr>
              <a:defRPr/>
            </a:pPr>
            <a:endParaRPr lang="nl-NL"/>
          </a:p>
        </p:txBody>
      </p:sp>
      <p:sp>
        <p:nvSpPr>
          <p:cNvPr id="5" name="Tijdelijke aanduiding voor dianummer 5">
            <a:extLst>
              <a:ext uri="{FF2B5EF4-FFF2-40B4-BE49-F238E27FC236}">
                <a16:creationId xmlns:a16="http://schemas.microsoft.com/office/drawing/2014/main" id="{4AAC0A89-D8F8-0726-4219-B350728DFBD1}"/>
              </a:ext>
            </a:extLst>
          </p:cNvPr>
          <p:cNvSpPr>
            <a:spLocks noGrp="1"/>
          </p:cNvSpPr>
          <p:nvPr>
            <p:ph type="sldNum" sz="quarter" idx="12"/>
          </p:nvPr>
        </p:nvSpPr>
        <p:spPr/>
        <p:txBody>
          <a:bodyPr/>
          <a:lstStyle>
            <a:lvl1pPr>
              <a:defRPr/>
            </a:lvl1pPr>
          </a:lstStyle>
          <a:p>
            <a:pPr>
              <a:defRPr/>
            </a:pPr>
            <a:fld id="{58925A75-B18D-4A59-A08E-96B305E7F7B4}" type="slidenum">
              <a:rPr lang="nl-NL" altLang="en-US"/>
              <a:pPr>
                <a:defRPr/>
              </a:pPr>
              <a:t>‹nr.›</a:t>
            </a:fld>
            <a:endParaRPr lang="nl-NL" altLang="en-US"/>
          </a:p>
        </p:txBody>
      </p:sp>
    </p:spTree>
    <p:extLst>
      <p:ext uri="{BB962C8B-B14F-4D97-AF65-F5344CB8AC3E}">
        <p14:creationId xmlns:p14="http://schemas.microsoft.com/office/powerpoint/2010/main" val="30302380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a:extLst>
              <a:ext uri="{FF2B5EF4-FFF2-40B4-BE49-F238E27FC236}">
                <a16:creationId xmlns:a16="http://schemas.microsoft.com/office/drawing/2014/main" id="{33B8D1FF-1345-49BC-4CCB-2085D07B3F63}"/>
              </a:ext>
            </a:extLst>
          </p:cNvPr>
          <p:cNvSpPr>
            <a:spLocks noGrp="1"/>
          </p:cNvSpPr>
          <p:nvPr>
            <p:ph type="dt" sz="half" idx="10"/>
          </p:nvPr>
        </p:nvSpPr>
        <p:spPr/>
        <p:txBody>
          <a:bodyPr/>
          <a:lstStyle>
            <a:lvl1pPr>
              <a:defRPr/>
            </a:lvl1pPr>
          </a:lstStyle>
          <a:p>
            <a:pPr>
              <a:defRPr/>
            </a:pPr>
            <a:endParaRPr lang="nl-NL"/>
          </a:p>
        </p:txBody>
      </p:sp>
      <p:sp>
        <p:nvSpPr>
          <p:cNvPr id="3" name="Tijdelijke aanduiding voor voettekst 4">
            <a:extLst>
              <a:ext uri="{FF2B5EF4-FFF2-40B4-BE49-F238E27FC236}">
                <a16:creationId xmlns:a16="http://schemas.microsoft.com/office/drawing/2014/main" id="{7723806A-3C59-C94D-6164-B63877D8F2D7}"/>
              </a:ext>
            </a:extLst>
          </p:cNvPr>
          <p:cNvSpPr>
            <a:spLocks noGrp="1"/>
          </p:cNvSpPr>
          <p:nvPr>
            <p:ph type="ftr" sz="quarter" idx="11"/>
          </p:nvPr>
        </p:nvSpPr>
        <p:spPr/>
        <p:txBody>
          <a:bodyPr/>
          <a:lstStyle>
            <a:lvl1pPr>
              <a:defRPr/>
            </a:lvl1pPr>
          </a:lstStyle>
          <a:p>
            <a:pPr>
              <a:defRPr/>
            </a:pPr>
            <a:endParaRPr lang="nl-NL"/>
          </a:p>
        </p:txBody>
      </p:sp>
      <p:sp>
        <p:nvSpPr>
          <p:cNvPr id="4" name="Tijdelijke aanduiding voor dianummer 5">
            <a:extLst>
              <a:ext uri="{FF2B5EF4-FFF2-40B4-BE49-F238E27FC236}">
                <a16:creationId xmlns:a16="http://schemas.microsoft.com/office/drawing/2014/main" id="{EE4386BC-6616-9397-9913-7D09CA99D1D3}"/>
              </a:ext>
            </a:extLst>
          </p:cNvPr>
          <p:cNvSpPr>
            <a:spLocks noGrp="1"/>
          </p:cNvSpPr>
          <p:nvPr>
            <p:ph type="sldNum" sz="quarter" idx="12"/>
          </p:nvPr>
        </p:nvSpPr>
        <p:spPr/>
        <p:txBody>
          <a:bodyPr/>
          <a:lstStyle>
            <a:lvl1pPr>
              <a:defRPr/>
            </a:lvl1pPr>
          </a:lstStyle>
          <a:p>
            <a:pPr>
              <a:defRPr/>
            </a:pPr>
            <a:fld id="{20EA5CFB-7E18-4B2F-971C-A828EB6C9391}" type="slidenum">
              <a:rPr lang="nl-NL" altLang="en-US"/>
              <a:pPr>
                <a:defRPr/>
              </a:pPr>
              <a:t>‹nr.›</a:t>
            </a:fld>
            <a:endParaRPr lang="nl-NL" altLang="en-US"/>
          </a:p>
        </p:txBody>
      </p:sp>
    </p:spTree>
    <p:extLst>
      <p:ext uri="{BB962C8B-B14F-4D97-AF65-F5344CB8AC3E}">
        <p14:creationId xmlns:p14="http://schemas.microsoft.com/office/powerpoint/2010/main" val="39711889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2"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nl-NL"/>
              <a:t>Klik om de modelstijlen te bewerken</a:t>
            </a:r>
          </a:p>
        </p:txBody>
      </p:sp>
      <p:sp>
        <p:nvSpPr>
          <p:cNvPr id="5" name="Tijdelijke aanduiding voor datum 3">
            <a:extLst>
              <a:ext uri="{FF2B5EF4-FFF2-40B4-BE49-F238E27FC236}">
                <a16:creationId xmlns:a16="http://schemas.microsoft.com/office/drawing/2014/main" id="{E374923D-504D-5B4C-32E6-69D73F31738D}"/>
              </a:ext>
            </a:extLst>
          </p:cNvPr>
          <p:cNvSpPr>
            <a:spLocks noGrp="1"/>
          </p:cNvSpPr>
          <p:nvPr>
            <p:ph type="dt" sz="half" idx="10"/>
          </p:nvPr>
        </p:nvSpPr>
        <p:spPr/>
        <p:txBody>
          <a:bodyPr/>
          <a:lstStyle>
            <a:lvl1pPr>
              <a:defRPr/>
            </a:lvl1pPr>
          </a:lstStyle>
          <a:p>
            <a:pPr>
              <a:defRPr/>
            </a:pPr>
            <a:endParaRPr lang="nl-NL"/>
          </a:p>
        </p:txBody>
      </p:sp>
      <p:sp>
        <p:nvSpPr>
          <p:cNvPr id="6" name="Tijdelijke aanduiding voor voettekst 4">
            <a:extLst>
              <a:ext uri="{FF2B5EF4-FFF2-40B4-BE49-F238E27FC236}">
                <a16:creationId xmlns:a16="http://schemas.microsoft.com/office/drawing/2014/main" id="{E47B24AE-4868-A1EC-33F4-989AA38D69FF}"/>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9520C0FA-3E4B-F36F-FEE4-D9413EC51CB6}"/>
              </a:ext>
            </a:extLst>
          </p:cNvPr>
          <p:cNvSpPr>
            <a:spLocks noGrp="1"/>
          </p:cNvSpPr>
          <p:nvPr>
            <p:ph type="sldNum" sz="quarter" idx="12"/>
          </p:nvPr>
        </p:nvSpPr>
        <p:spPr/>
        <p:txBody>
          <a:bodyPr/>
          <a:lstStyle>
            <a:lvl1pPr>
              <a:defRPr/>
            </a:lvl1pPr>
          </a:lstStyle>
          <a:p>
            <a:pPr>
              <a:defRPr/>
            </a:pPr>
            <a:fld id="{FE87C42C-479B-42C5-8C8C-1FA9894369DF}" type="slidenum">
              <a:rPr lang="nl-NL" altLang="en-US"/>
              <a:pPr>
                <a:defRPr/>
              </a:pPr>
              <a:t>‹nr.›</a:t>
            </a:fld>
            <a:endParaRPr lang="nl-NL" altLang="en-US"/>
          </a:p>
        </p:txBody>
      </p:sp>
    </p:spTree>
    <p:extLst>
      <p:ext uri="{BB962C8B-B14F-4D97-AF65-F5344CB8AC3E}">
        <p14:creationId xmlns:p14="http://schemas.microsoft.com/office/powerpoint/2010/main" val="352247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nl-NL"/>
              <a:t>Klik om de modelstijlen te bewerken</a:t>
            </a:r>
          </a:p>
        </p:txBody>
      </p:sp>
      <p:sp>
        <p:nvSpPr>
          <p:cNvPr id="5" name="Tijdelijke aanduiding voor datum 3">
            <a:extLst>
              <a:ext uri="{FF2B5EF4-FFF2-40B4-BE49-F238E27FC236}">
                <a16:creationId xmlns:a16="http://schemas.microsoft.com/office/drawing/2014/main" id="{B199302B-5012-7B32-3AFA-6BB153B93C13}"/>
              </a:ext>
            </a:extLst>
          </p:cNvPr>
          <p:cNvSpPr>
            <a:spLocks noGrp="1"/>
          </p:cNvSpPr>
          <p:nvPr>
            <p:ph type="dt" sz="half" idx="10"/>
          </p:nvPr>
        </p:nvSpPr>
        <p:spPr/>
        <p:txBody>
          <a:bodyPr/>
          <a:lstStyle>
            <a:lvl1pPr>
              <a:defRPr/>
            </a:lvl1pPr>
          </a:lstStyle>
          <a:p>
            <a:pPr>
              <a:defRPr/>
            </a:pPr>
            <a:endParaRPr lang="nl-NL"/>
          </a:p>
        </p:txBody>
      </p:sp>
      <p:sp>
        <p:nvSpPr>
          <p:cNvPr id="6" name="Tijdelijke aanduiding voor voettekst 4">
            <a:extLst>
              <a:ext uri="{FF2B5EF4-FFF2-40B4-BE49-F238E27FC236}">
                <a16:creationId xmlns:a16="http://schemas.microsoft.com/office/drawing/2014/main" id="{6870C214-B893-A342-ED00-BC2FA456A824}"/>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B6400A1A-2B5D-D2D5-7C0C-3257B6B24978}"/>
              </a:ext>
            </a:extLst>
          </p:cNvPr>
          <p:cNvSpPr>
            <a:spLocks noGrp="1"/>
          </p:cNvSpPr>
          <p:nvPr>
            <p:ph type="sldNum" sz="quarter" idx="12"/>
          </p:nvPr>
        </p:nvSpPr>
        <p:spPr/>
        <p:txBody>
          <a:bodyPr/>
          <a:lstStyle>
            <a:lvl1pPr>
              <a:defRPr/>
            </a:lvl1pPr>
          </a:lstStyle>
          <a:p>
            <a:pPr>
              <a:defRPr/>
            </a:pPr>
            <a:fld id="{A1A06017-96CF-400D-9536-5AC90AE55C8C}" type="slidenum">
              <a:rPr lang="nl-NL" altLang="en-US"/>
              <a:pPr>
                <a:defRPr/>
              </a:pPr>
              <a:t>‹nr.›</a:t>
            </a:fld>
            <a:endParaRPr lang="nl-NL" altLang="en-US"/>
          </a:p>
        </p:txBody>
      </p:sp>
    </p:spTree>
    <p:extLst>
      <p:ext uri="{BB962C8B-B14F-4D97-AF65-F5344CB8AC3E}">
        <p14:creationId xmlns:p14="http://schemas.microsoft.com/office/powerpoint/2010/main" val="2857251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nl-NL"/>
              <a:t>Klikken om de tekststijl van het model te bewerken</a:t>
            </a:r>
          </a:p>
        </p:txBody>
      </p:sp>
      <p:sp>
        <p:nvSpPr>
          <p:cNvPr id="5" name="Tijdelijke aanduiding voor datum 4"/>
          <p:cNvSpPr>
            <a:spLocks noGrp="1"/>
          </p:cNvSpPr>
          <p:nvPr>
            <p:ph type="dt" sz="half" idx="10"/>
          </p:nvPr>
        </p:nvSpPr>
        <p:spPr/>
        <p:txBody>
          <a:bodyPr/>
          <a:lstStyle/>
          <a:p>
            <a:fld id="{A9C0E5CA-8CC2-470D-97C5-791E6567E2E9}" type="datetimeFigureOut">
              <a:rPr lang="nl-NL" smtClean="0"/>
              <a:t>22-6-2026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E5435E8-A513-490E-9AB0-2C28304AF316}" type="slidenum">
              <a:rPr lang="nl-NL" smtClean="0"/>
              <a:t>‹nr.›</a:t>
            </a:fld>
            <a:endParaRPr lang="nl-NL"/>
          </a:p>
        </p:txBody>
      </p:sp>
    </p:spTree>
    <p:extLst>
      <p:ext uri="{BB962C8B-B14F-4D97-AF65-F5344CB8AC3E}">
        <p14:creationId xmlns:p14="http://schemas.microsoft.com/office/powerpoint/2010/main" val="1635176372"/>
      </p:ext>
    </p:extLst>
  </p:cSld>
  <p:clrMapOvr>
    <a:masterClrMapping/>
  </p:clrMapOvr>
  <p:transition spd="slow">
    <p:push di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58A28BA-174F-CDF8-0A71-0DF6EDBD7E5C}"/>
              </a:ext>
            </a:extLst>
          </p:cNvPr>
          <p:cNvSpPr>
            <a:spLocks noGrp="1"/>
          </p:cNvSpPr>
          <p:nvPr>
            <p:ph type="dt" sz="half" idx="10"/>
          </p:nvPr>
        </p:nvSpPr>
        <p:spPr/>
        <p:txBody>
          <a:bodyPr/>
          <a:lstStyle>
            <a:lvl1pPr>
              <a:defRPr/>
            </a:lvl1pPr>
          </a:lstStyle>
          <a:p>
            <a:pPr>
              <a:defRPr/>
            </a:pPr>
            <a:endParaRPr lang="nl-NL"/>
          </a:p>
        </p:txBody>
      </p:sp>
      <p:sp>
        <p:nvSpPr>
          <p:cNvPr id="5" name="Tijdelijke aanduiding voor voettekst 4">
            <a:extLst>
              <a:ext uri="{FF2B5EF4-FFF2-40B4-BE49-F238E27FC236}">
                <a16:creationId xmlns:a16="http://schemas.microsoft.com/office/drawing/2014/main" id="{73E8E0F9-A7CE-8382-BE28-9AD352DA9684}"/>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2C864E01-00A8-5148-7D88-B8CEE60A0E25}"/>
              </a:ext>
            </a:extLst>
          </p:cNvPr>
          <p:cNvSpPr>
            <a:spLocks noGrp="1"/>
          </p:cNvSpPr>
          <p:nvPr>
            <p:ph type="sldNum" sz="quarter" idx="12"/>
          </p:nvPr>
        </p:nvSpPr>
        <p:spPr/>
        <p:txBody>
          <a:bodyPr/>
          <a:lstStyle>
            <a:lvl1pPr>
              <a:defRPr/>
            </a:lvl1pPr>
          </a:lstStyle>
          <a:p>
            <a:pPr>
              <a:defRPr/>
            </a:pPr>
            <a:fld id="{41D71388-8F39-4007-8D46-4AAB458D4FB6}" type="slidenum">
              <a:rPr lang="nl-NL" altLang="en-US"/>
              <a:pPr>
                <a:defRPr/>
              </a:pPr>
              <a:t>‹nr.›</a:t>
            </a:fld>
            <a:endParaRPr lang="nl-NL" altLang="en-US"/>
          </a:p>
        </p:txBody>
      </p:sp>
    </p:spTree>
    <p:extLst>
      <p:ext uri="{BB962C8B-B14F-4D97-AF65-F5344CB8AC3E}">
        <p14:creationId xmlns:p14="http://schemas.microsoft.com/office/powerpoint/2010/main" val="23527320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41"/>
            <a:ext cx="27432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09600" y="274641"/>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485586B-6378-694D-9E02-6D305757177D}"/>
              </a:ext>
            </a:extLst>
          </p:cNvPr>
          <p:cNvSpPr>
            <a:spLocks noGrp="1"/>
          </p:cNvSpPr>
          <p:nvPr>
            <p:ph type="dt" sz="half" idx="10"/>
          </p:nvPr>
        </p:nvSpPr>
        <p:spPr/>
        <p:txBody>
          <a:bodyPr/>
          <a:lstStyle>
            <a:lvl1pPr>
              <a:defRPr/>
            </a:lvl1pPr>
          </a:lstStyle>
          <a:p>
            <a:pPr>
              <a:defRPr/>
            </a:pPr>
            <a:endParaRPr lang="nl-NL"/>
          </a:p>
        </p:txBody>
      </p:sp>
      <p:sp>
        <p:nvSpPr>
          <p:cNvPr id="5" name="Tijdelijke aanduiding voor voettekst 4">
            <a:extLst>
              <a:ext uri="{FF2B5EF4-FFF2-40B4-BE49-F238E27FC236}">
                <a16:creationId xmlns:a16="http://schemas.microsoft.com/office/drawing/2014/main" id="{3105B0AD-9FB7-AFC3-1C41-B608B21D8BDC}"/>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F2341293-8935-711F-308F-FD5B7A18200F}"/>
              </a:ext>
            </a:extLst>
          </p:cNvPr>
          <p:cNvSpPr>
            <a:spLocks noGrp="1"/>
          </p:cNvSpPr>
          <p:nvPr>
            <p:ph type="sldNum" sz="quarter" idx="12"/>
          </p:nvPr>
        </p:nvSpPr>
        <p:spPr/>
        <p:txBody>
          <a:bodyPr/>
          <a:lstStyle>
            <a:lvl1pPr>
              <a:defRPr/>
            </a:lvl1pPr>
          </a:lstStyle>
          <a:p>
            <a:pPr>
              <a:defRPr/>
            </a:pPr>
            <a:fld id="{AB8D41DF-E455-4F3B-B6EE-F9EC4807D039}" type="slidenum">
              <a:rPr lang="nl-NL" altLang="en-US"/>
              <a:pPr>
                <a:defRPr/>
              </a:pPr>
              <a:t>‹nr.›</a:t>
            </a:fld>
            <a:endParaRPr lang="nl-NL" altLang="en-US"/>
          </a:p>
        </p:txBody>
      </p:sp>
    </p:spTree>
    <p:extLst>
      <p:ext uri="{BB962C8B-B14F-4D97-AF65-F5344CB8AC3E}">
        <p14:creationId xmlns:p14="http://schemas.microsoft.com/office/powerpoint/2010/main" val="40521901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8"/>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a:extLst>
              <a:ext uri="{FF2B5EF4-FFF2-40B4-BE49-F238E27FC236}">
                <a16:creationId xmlns:a16="http://schemas.microsoft.com/office/drawing/2014/main" id="{CF162BF0-2253-2917-8E0E-141BB11C3CFF}"/>
              </a:ext>
            </a:extLst>
          </p:cNvPr>
          <p:cNvSpPr>
            <a:spLocks noGrp="1"/>
          </p:cNvSpPr>
          <p:nvPr>
            <p:ph type="dt" sz="half" idx="10"/>
          </p:nvPr>
        </p:nvSpPr>
        <p:spPr/>
        <p:txBody>
          <a:bodyPr/>
          <a:lstStyle>
            <a:lvl1pPr>
              <a:defRPr/>
            </a:lvl1pPr>
          </a:lstStyle>
          <a:p>
            <a:pPr>
              <a:defRPr/>
            </a:pPr>
            <a:endParaRPr lang="nl-NL"/>
          </a:p>
        </p:txBody>
      </p:sp>
      <p:sp>
        <p:nvSpPr>
          <p:cNvPr id="5" name="Tijdelijke aanduiding voor voettekst 4">
            <a:extLst>
              <a:ext uri="{FF2B5EF4-FFF2-40B4-BE49-F238E27FC236}">
                <a16:creationId xmlns:a16="http://schemas.microsoft.com/office/drawing/2014/main" id="{9BE7E26B-E50A-A495-5CE4-032DEE6A2C0E}"/>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BEF81AED-41B6-1951-998B-93181685C3BC}"/>
              </a:ext>
            </a:extLst>
          </p:cNvPr>
          <p:cNvSpPr>
            <a:spLocks noGrp="1"/>
          </p:cNvSpPr>
          <p:nvPr>
            <p:ph type="sldNum" sz="quarter" idx="12"/>
          </p:nvPr>
        </p:nvSpPr>
        <p:spPr/>
        <p:txBody>
          <a:bodyPr/>
          <a:lstStyle>
            <a:lvl1pPr>
              <a:defRPr/>
            </a:lvl1pPr>
          </a:lstStyle>
          <a:p>
            <a:pPr>
              <a:defRPr/>
            </a:pPr>
            <a:fld id="{75ED0040-159C-49DF-A5BB-C10BB8CAF63A}" type="slidenum">
              <a:rPr lang="nl-NL" altLang="en-US"/>
              <a:pPr>
                <a:defRPr/>
              </a:pPr>
              <a:t>‹nr.›</a:t>
            </a:fld>
            <a:endParaRPr lang="nl-NL" altLang="en-US"/>
          </a:p>
        </p:txBody>
      </p:sp>
    </p:spTree>
    <p:extLst>
      <p:ext uri="{BB962C8B-B14F-4D97-AF65-F5344CB8AC3E}">
        <p14:creationId xmlns:p14="http://schemas.microsoft.com/office/powerpoint/2010/main" val="40320476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A3540B3-B91C-DAEE-E6E2-D142FA337EAC}"/>
              </a:ext>
            </a:extLst>
          </p:cNvPr>
          <p:cNvSpPr>
            <a:spLocks noGrp="1"/>
          </p:cNvSpPr>
          <p:nvPr>
            <p:ph type="dt" sz="half" idx="10"/>
          </p:nvPr>
        </p:nvSpPr>
        <p:spPr/>
        <p:txBody>
          <a:bodyPr/>
          <a:lstStyle>
            <a:lvl1pPr>
              <a:defRPr/>
            </a:lvl1pPr>
          </a:lstStyle>
          <a:p>
            <a:pPr>
              <a:defRPr/>
            </a:pPr>
            <a:endParaRPr lang="nl-NL"/>
          </a:p>
        </p:txBody>
      </p:sp>
      <p:sp>
        <p:nvSpPr>
          <p:cNvPr id="5" name="Tijdelijke aanduiding voor voettekst 4">
            <a:extLst>
              <a:ext uri="{FF2B5EF4-FFF2-40B4-BE49-F238E27FC236}">
                <a16:creationId xmlns:a16="http://schemas.microsoft.com/office/drawing/2014/main" id="{4F404DD7-6176-4F4A-8D2C-489C64EF132B}"/>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CF6FE4F7-53E3-D695-3133-0797BA18FAE0}"/>
              </a:ext>
            </a:extLst>
          </p:cNvPr>
          <p:cNvSpPr>
            <a:spLocks noGrp="1"/>
          </p:cNvSpPr>
          <p:nvPr>
            <p:ph type="sldNum" sz="quarter" idx="12"/>
          </p:nvPr>
        </p:nvSpPr>
        <p:spPr/>
        <p:txBody>
          <a:bodyPr/>
          <a:lstStyle>
            <a:lvl1pPr>
              <a:defRPr/>
            </a:lvl1pPr>
          </a:lstStyle>
          <a:p>
            <a:pPr>
              <a:defRPr/>
            </a:pPr>
            <a:fld id="{4CDC301C-E4D7-4C61-8357-2297415ADFB0}" type="slidenum">
              <a:rPr lang="nl-NL" altLang="en-US"/>
              <a:pPr>
                <a:defRPr/>
              </a:pPr>
              <a:t>‹nr.›</a:t>
            </a:fld>
            <a:endParaRPr lang="nl-NL" altLang="en-US"/>
          </a:p>
        </p:txBody>
      </p:sp>
    </p:spTree>
    <p:extLst>
      <p:ext uri="{BB962C8B-B14F-4D97-AF65-F5344CB8AC3E}">
        <p14:creationId xmlns:p14="http://schemas.microsoft.com/office/powerpoint/2010/main" val="27083866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3"/>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nl-NL"/>
              <a:t>Klik om de modelstijlen te bewerken</a:t>
            </a:r>
          </a:p>
        </p:txBody>
      </p:sp>
      <p:sp>
        <p:nvSpPr>
          <p:cNvPr id="4" name="Tijdelijke aanduiding voor datum 3">
            <a:extLst>
              <a:ext uri="{FF2B5EF4-FFF2-40B4-BE49-F238E27FC236}">
                <a16:creationId xmlns:a16="http://schemas.microsoft.com/office/drawing/2014/main" id="{7EBF4D9A-E09C-58C6-E056-EDFC56B6CD7B}"/>
              </a:ext>
            </a:extLst>
          </p:cNvPr>
          <p:cNvSpPr>
            <a:spLocks noGrp="1"/>
          </p:cNvSpPr>
          <p:nvPr>
            <p:ph type="dt" sz="half" idx="10"/>
          </p:nvPr>
        </p:nvSpPr>
        <p:spPr/>
        <p:txBody>
          <a:bodyPr/>
          <a:lstStyle>
            <a:lvl1pPr>
              <a:defRPr/>
            </a:lvl1pPr>
          </a:lstStyle>
          <a:p>
            <a:pPr>
              <a:defRPr/>
            </a:pPr>
            <a:endParaRPr lang="nl-NL"/>
          </a:p>
        </p:txBody>
      </p:sp>
      <p:sp>
        <p:nvSpPr>
          <p:cNvPr id="5" name="Tijdelijke aanduiding voor voettekst 4">
            <a:extLst>
              <a:ext uri="{FF2B5EF4-FFF2-40B4-BE49-F238E27FC236}">
                <a16:creationId xmlns:a16="http://schemas.microsoft.com/office/drawing/2014/main" id="{E847C0DA-7C56-AE3B-FABE-914ED72C9032}"/>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507397D3-69BC-E32D-F51C-2212FBAC60F5}"/>
              </a:ext>
            </a:extLst>
          </p:cNvPr>
          <p:cNvSpPr>
            <a:spLocks noGrp="1"/>
          </p:cNvSpPr>
          <p:nvPr>
            <p:ph type="sldNum" sz="quarter" idx="12"/>
          </p:nvPr>
        </p:nvSpPr>
        <p:spPr/>
        <p:txBody>
          <a:bodyPr/>
          <a:lstStyle>
            <a:lvl1pPr>
              <a:defRPr/>
            </a:lvl1pPr>
          </a:lstStyle>
          <a:p>
            <a:pPr>
              <a:defRPr/>
            </a:pPr>
            <a:fld id="{61530B4D-BF7C-477E-B90B-9CD2CAA03D64}" type="slidenum">
              <a:rPr lang="nl-NL" altLang="en-US"/>
              <a:pPr>
                <a:defRPr/>
              </a:pPr>
              <a:t>‹nr.›</a:t>
            </a:fld>
            <a:endParaRPr lang="nl-NL" altLang="en-US"/>
          </a:p>
        </p:txBody>
      </p:sp>
    </p:spTree>
    <p:extLst>
      <p:ext uri="{BB962C8B-B14F-4D97-AF65-F5344CB8AC3E}">
        <p14:creationId xmlns:p14="http://schemas.microsoft.com/office/powerpoint/2010/main" val="17029284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3">
            <a:extLst>
              <a:ext uri="{FF2B5EF4-FFF2-40B4-BE49-F238E27FC236}">
                <a16:creationId xmlns:a16="http://schemas.microsoft.com/office/drawing/2014/main" id="{DB666EAB-A87C-FEFA-EEFF-A53915A6B426}"/>
              </a:ext>
            </a:extLst>
          </p:cNvPr>
          <p:cNvSpPr>
            <a:spLocks noGrp="1"/>
          </p:cNvSpPr>
          <p:nvPr>
            <p:ph type="dt" sz="half" idx="10"/>
          </p:nvPr>
        </p:nvSpPr>
        <p:spPr/>
        <p:txBody>
          <a:bodyPr/>
          <a:lstStyle>
            <a:lvl1pPr>
              <a:defRPr/>
            </a:lvl1pPr>
          </a:lstStyle>
          <a:p>
            <a:pPr>
              <a:defRPr/>
            </a:pPr>
            <a:endParaRPr lang="nl-NL"/>
          </a:p>
        </p:txBody>
      </p:sp>
      <p:sp>
        <p:nvSpPr>
          <p:cNvPr id="6" name="Tijdelijke aanduiding voor voettekst 4">
            <a:extLst>
              <a:ext uri="{FF2B5EF4-FFF2-40B4-BE49-F238E27FC236}">
                <a16:creationId xmlns:a16="http://schemas.microsoft.com/office/drawing/2014/main" id="{2DBF2850-7F6B-B15B-1EC4-C07858566602}"/>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68243039-4F95-5805-5027-B71C2D597CD3}"/>
              </a:ext>
            </a:extLst>
          </p:cNvPr>
          <p:cNvSpPr>
            <a:spLocks noGrp="1"/>
          </p:cNvSpPr>
          <p:nvPr>
            <p:ph type="sldNum" sz="quarter" idx="12"/>
          </p:nvPr>
        </p:nvSpPr>
        <p:spPr/>
        <p:txBody>
          <a:bodyPr/>
          <a:lstStyle>
            <a:lvl1pPr>
              <a:defRPr/>
            </a:lvl1pPr>
          </a:lstStyle>
          <a:p>
            <a:pPr>
              <a:defRPr/>
            </a:pPr>
            <a:fld id="{C499D08B-9180-4482-88B1-1789476687C5}" type="slidenum">
              <a:rPr lang="nl-NL" altLang="en-US"/>
              <a:pPr>
                <a:defRPr/>
              </a:pPr>
              <a:t>‹nr.›</a:t>
            </a:fld>
            <a:endParaRPr lang="nl-NL" altLang="en-US"/>
          </a:p>
        </p:txBody>
      </p:sp>
    </p:spTree>
    <p:extLst>
      <p:ext uri="{BB962C8B-B14F-4D97-AF65-F5344CB8AC3E}">
        <p14:creationId xmlns:p14="http://schemas.microsoft.com/office/powerpoint/2010/main" val="23529937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a:extLst>
              <a:ext uri="{FF2B5EF4-FFF2-40B4-BE49-F238E27FC236}">
                <a16:creationId xmlns:a16="http://schemas.microsoft.com/office/drawing/2014/main" id="{44615220-E40B-B0ED-B81E-149B1B1088F4}"/>
              </a:ext>
            </a:extLst>
          </p:cNvPr>
          <p:cNvSpPr>
            <a:spLocks noGrp="1"/>
          </p:cNvSpPr>
          <p:nvPr>
            <p:ph type="dt" sz="half" idx="10"/>
          </p:nvPr>
        </p:nvSpPr>
        <p:spPr/>
        <p:txBody>
          <a:bodyPr/>
          <a:lstStyle>
            <a:lvl1pPr>
              <a:defRPr/>
            </a:lvl1pPr>
          </a:lstStyle>
          <a:p>
            <a:pPr>
              <a:defRPr/>
            </a:pPr>
            <a:endParaRPr lang="nl-NL"/>
          </a:p>
        </p:txBody>
      </p:sp>
      <p:sp>
        <p:nvSpPr>
          <p:cNvPr id="8" name="Tijdelijke aanduiding voor voettekst 4">
            <a:extLst>
              <a:ext uri="{FF2B5EF4-FFF2-40B4-BE49-F238E27FC236}">
                <a16:creationId xmlns:a16="http://schemas.microsoft.com/office/drawing/2014/main" id="{AE04C489-F07A-BA0D-795B-216C6449906B}"/>
              </a:ext>
            </a:extLst>
          </p:cNvPr>
          <p:cNvSpPr>
            <a:spLocks noGrp="1"/>
          </p:cNvSpPr>
          <p:nvPr>
            <p:ph type="ftr" sz="quarter" idx="11"/>
          </p:nvPr>
        </p:nvSpPr>
        <p:spPr/>
        <p:txBody>
          <a:bodyPr/>
          <a:lstStyle>
            <a:lvl1pPr>
              <a:defRPr/>
            </a:lvl1pPr>
          </a:lstStyle>
          <a:p>
            <a:pPr>
              <a:defRPr/>
            </a:pPr>
            <a:endParaRPr lang="nl-NL"/>
          </a:p>
        </p:txBody>
      </p:sp>
      <p:sp>
        <p:nvSpPr>
          <p:cNvPr id="9" name="Tijdelijke aanduiding voor dianummer 5">
            <a:extLst>
              <a:ext uri="{FF2B5EF4-FFF2-40B4-BE49-F238E27FC236}">
                <a16:creationId xmlns:a16="http://schemas.microsoft.com/office/drawing/2014/main" id="{A54D3B3F-2CC1-F129-B737-465F5B042669}"/>
              </a:ext>
            </a:extLst>
          </p:cNvPr>
          <p:cNvSpPr>
            <a:spLocks noGrp="1"/>
          </p:cNvSpPr>
          <p:nvPr>
            <p:ph type="sldNum" sz="quarter" idx="12"/>
          </p:nvPr>
        </p:nvSpPr>
        <p:spPr/>
        <p:txBody>
          <a:bodyPr/>
          <a:lstStyle>
            <a:lvl1pPr>
              <a:defRPr/>
            </a:lvl1pPr>
          </a:lstStyle>
          <a:p>
            <a:pPr>
              <a:defRPr/>
            </a:pPr>
            <a:fld id="{6A4B530F-9E62-4A19-9BB3-BC40EE3D7AFC}" type="slidenum">
              <a:rPr lang="nl-NL" altLang="en-US"/>
              <a:pPr>
                <a:defRPr/>
              </a:pPr>
              <a:t>‹nr.›</a:t>
            </a:fld>
            <a:endParaRPr lang="nl-NL" altLang="en-US"/>
          </a:p>
        </p:txBody>
      </p:sp>
    </p:spTree>
    <p:extLst>
      <p:ext uri="{BB962C8B-B14F-4D97-AF65-F5344CB8AC3E}">
        <p14:creationId xmlns:p14="http://schemas.microsoft.com/office/powerpoint/2010/main" val="21827252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3">
            <a:extLst>
              <a:ext uri="{FF2B5EF4-FFF2-40B4-BE49-F238E27FC236}">
                <a16:creationId xmlns:a16="http://schemas.microsoft.com/office/drawing/2014/main" id="{FBAB7237-BE12-4686-3522-21A068D72C7D}"/>
              </a:ext>
            </a:extLst>
          </p:cNvPr>
          <p:cNvSpPr>
            <a:spLocks noGrp="1"/>
          </p:cNvSpPr>
          <p:nvPr>
            <p:ph type="dt" sz="half" idx="10"/>
          </p:nvPr>
        </p:nvSpPr>
        <p:spPr/>
        <p:txBody>
          <a:bodyPr/>
          <a:lstStyle>
            <a:lvl1pPr>
              <a:defRPr/>
            </a:lvl1pPr>
          </a:lstStyle>
          <a:p>
            <a:pPr>
              <a:defRPr/>
            </a:pPr>
            <a:endParaRPr lang="nl-NL"/>
          </a:p>
        </p:txBody>
      </p:sp>
      <p:sp>
        <p:nvSpPr>
          <p:cNvPr id="4" name="Tijdelijke aanduiding voor voettekst 4">
            <a:extLst>
              <a:ext uri="{FF2B5EF4-FFF2-40B4-BE49-F238E27FC236}">
                <a16:creationId xmlns:a16="http://schemas.microsoft.com/office/drawing/2014/main" id="{3DD2D570-46B2-95BD-6612-2CAC311125A2}"/>
              </a:ext>
            </a:extLst>
          </p:cNvPr>
          <p:cNvSpPr>
            <a:spLocks noGrp="1"/>
          </p:cNvSpPr>
          <p:nvPr>
            <p:ph type="ftr" sz="quarter" idx="11"/>
          </p:nvPr>
        </p:nvSpPr>
        <p:spPr/>
        <p:txBody>
          <a:bodyPr/>
          <a:lstStyle>
            <a:lvl1pPr>
              <a:defRPr/>
            </a:lvl1pPr>
          </a:lstStyle>
          <a:p>
            <a:pPr>
              <a:defRPr/>
            </a:pPr>
            <a:endParaRPr lang="nl-NL"/>
          </a:p>
        </p:txBody>
      </p:sp>
      <p:sp>
        <p:nvSpPr>
          <p:cNvPr id="5" name="Tijdelijke aanduiding voor dianummer 5">
            <a:extLst>
              <a:ext uri="{FF2B5EF4-FFF2-40B4-BE49-F238E27FC236}">
                <a16:creationId xmlns:a16="http://schemas.microsoft.com/office/drawing/2014/main" id="{52DAA3B7-D878-5E8F-4B4F-17A53FF020C8}"/>
              </a:ext>
            </a:extLst>
          </p:cNvPr>
          <p:cNvSpPr>
            <a:spLocks noGrp="1"/>
          </p:cNvSpPr>
          <p:nvPr>
            <p:ph type="sldNum" sz="quarter" idx="12"/>
          </p:nvPr>
        </p:nvSpPr>
        <p:spPr/>
        <p:txBody>
          <a:bodyPr/>
          <a:lstStyle>
            <a:lvl1pPr>
              <a:defRPr/>
            </a:lvl1pPr>
          </a:lstStyle>
          <a:p>
            <a:pPr>
              <a:defRPr/>
            </a:pPr>
            <a:fld id="{FDDECE11-2C72-41EE-B47E-1F17F96E03BD}" type="slidenum">
              <a:rPr lang="nl-NL" altLang="en-US"/>
              <a:pPr>
                <a:defRPr/>
              </a:pPr>
              <a:t>‹nr.›</a:t>
            </a:fld>
            <a:endParaRPr lang="nl-NL" altLang="en-US"/>
          </a:p>
        </p:txBody>
      </p:sp>
    </p:spTree>
    <p:extLst>
      <p:ext uri="{BB962C8B-B14F-4D97-AF65-F5344CB8AC3E}">
        <p14:creationId xmlns:p14="http://schemas.microsoft.com/office/powerpoint/2010/main" val="4220055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a:extLst>
              <a:ext uri="{FF2B5EF4-FFF2-40B4-BE49-F238E27FC236}">
                <a16:creationId xmlns:a16="http://schemas.microsoft.com/office/drawing/2014/main" id="{E055B7AA-2AD3-B507-0010-B7904131B91D}"/>
              </a:ext>
            </a:extLst>
          </p:cNvPr>
          <p:cNvSpPr>
            <a:spLocks noGrp="1"/>
          </p:cNvSpPr>
          <p:nvPr>
            <p:ph type="dt" sz="half" idx="10"/>
          </p:nvPr>
        </p:nvSpPr>
        <p:spPr/>
        <p:txBody>
          <a:bodyPr/>
          <a:lstStyle>
            <a:lvl1pPr>
              <a:defRPr/>
            </a:lvl1pPr>
          </a:lstStyle>
          <a:p>
            <a:pPr>
              <a:defRPr/>
            </a:pPr>
            <a:endParaRPr lang="nl-NL"/>
          </a:p>
        </p:txBody>
      </p:sp>
      <p:sp>
        <p:nvSpPr>
          <p:cNvPr id="3" name="Tijdelijke aanduiding voor voettekst 4">
            <a:extLst>
              <a:ext uri="{FF2B5EF4-FFF2-40B4-BE49-F238E27FC236}">
                <a16:creationId xmlns:a16="http://schemas.microsoft.com/office/drawing/2014/main" id="{40E1FDF1-8348-6EDD-7C45-FDE05AF02363}"/>
              </a:ext>
            </a:extLst>
          </p:cNvPr>
          <p:cNvSpPr>
            <a:spLocks noGrp="1"/>
          </p:cNvSpPr>
          <p:nvPr>
            <p:ph type="ftr" sz="quarter" idx="11"/>
          </p:nvPr>
        </p:nvSpPr>
        <p:spPr/>
        <p:txBody>
          <a:bodyPr/>
          <a:lstStyle>
            <a:lvl1pPr>
              <a:defRPr/>
            </a:lvl1pPr>
          </a:lstStyle>
          <a:p>
            <a:pPr>
              <a:defRPr/>
            </a:pPr>
            <a:endParaRPr lang="nl-NL"/>
          </a:p>
        </p:txBody>
      </p:sp>
      <p:sp>
        <p:nvSpPr>
          <p:cNvPr id="4" name="Tijdelijke aanduiding voor dianummer 5">
            <a:extLst>
              <a:ext uri="{FF2B5EF4-FFF2-40B4-BE49-F238E27FC236}">
                <a16:creationId xmlns:a16="http://schemas.microsoft.com/office/drawing/2014/main" id="{3AE2FBE9-EC71-78D2-66C4-0E61CB7D24D9}"/>
              </a:ext>
            </a:extLst>
          </p:cNvPr>
          <p:cNvSpPr>
            <a:spLocks noGrp="1"/>
          </p:cNvSpPr>
          <p:nvPr>
            <p:ph type="sldNum" sz="quarter" idx="12"/>
          </p:nvPr>
        </p:nvSpPr>
        <p:spPr/>
        <p:txBody>
          <a:bodyPr/>
          <a:lstStyle>
            <a:lvl1pPr>
              <a:defRPr/>
            </a:lvl1pPr>
          </a:lstStyle>
          <a:p>
            <a:pPr>
              <a:defRPr/>
            </a:pPr>
            <a:fld id="{41FDE8BE-BB64-4BF5-A7A9-7A27DE6A2CB6}" type="slidenum">
              <a:rPr lang="nl-NL" altLang="en-US"/>
              <a:pPr>
                <a:defRPr/>
              </a:pPr>
              <a:t>‹nr.›</a:t>
            </a:fld>
            <a:endParaRPr lang="nl-NL" altLang="en-US"/>
          </a:p>
        </p:txBody>
      </p:sp>
    </p:spTree>
    <p:extLst>
      <p:ext uri="{BB962C8B-B14F-4D97-AF65-F5344CB8AC3E}">
        <p14:creationId xmlns:p14="http://schemas.microsoft.com/office/powerpoint/2010/main" val="40309624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2"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nl-NL"/>
              <a:t>Klik om de modelstijlen te bewerken</a:t>
            </a:r>
          </a:p>
        </p:txBody>
      </p:sp>
      <p:sp>
        <p:nvSpPr>
          <p:cNvPr id="5" name="Tijdelijke aanduiding voor datum 3">
            <a:extLst>
              <a:ext uri="{FF2B5EF4-FFF2-40B4-BE49-F238E27FC236}">
                <a16:creationId xmlns:a16="http://schemas.microsoft.com/office/drawing/2014/main" id="{476453DF-8AF9-54FC-111F-559ACB74B3F3}"/>
              </a:ext>
            </a:extLst>
          </p:cNvPr>
          <p:cNvSpPr>
            <a:spLocks noGrp="1"/>
          </p:cNvSpPr>
          <p:nvPr>
            <p:ph type="dt" sz="half" idx="10"/>
          </p:nvPr>
        </p:nvSpPr>
        <p:spPr/>
        <p:txBody>
          <a:bodyPr/>
          <a:lstStyle>
            <a:lvl1pPr>
              <a:defRPr/>
            </a:lvl1pPr>
          </a:lstStyle>
          <a:p>
            <a:pPr>
              <a:defRPr/>
            </a:pPr>
            <a:endParaRPr lang="nl-NL"/>
          </a:p>
        </p:txBody>
      </p:sp>
      <p:sp>
        <p:nvSpPr>
          <p:cNvPr id="6" name="Tijdelijke aanduiding voor voettekst 4">
            <a:extLst>
              <a:ext uri="{FF2B5EF4-FFF2-40B4-BE49-F238E27FC236}">
                <a16:creationId xmlns:a16="http://schemas.microsoft.com/office/drawing/2014/main" id="{8F77DA88-417A-8886-DE5C-158AE236F2D9}"/>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8BE60645-A060-A3ED-8A13-D016C6D9C8DE}"/>
              </a:ext>
            </a:extLst>
          </p:cNvPr>
          <p:cNvSpPr>
            <a:spLocks noGrp="1"/>
          </p:cNvSpPr>
          <p:nvPr>
            <p:ph type="sldNum" sz="quarter" idx="12"/>
          </p:nvPr>
        </p:nvSpPr>
        <p:spPr/>
        <p:txBody>
          <a:bodyPr/>
          <a:lstStyle>
            <a:lvl1pPr>
              <a:defRPr/>
            </a:lvl1pPr>
          </a:lstStyle>
          <a:p>
            <a:pPr>
              <a:defRPr/>
            </a:pPr>
            <a:fld id="{02E5D190-ED95-4493-977F-D38C1F536FE6}" type="slidenum">
              <a:rPr lang="nl-NL" altLang="en-US"/>
              <a:pPr>
                <a:defRPr/>
              </a:pPr>
              <a:t>‹nr.›</a:t>
            </a:fld>
            <a:endParaRPr lang="nl-NL" altLang="en-US"/>
          </a:p>
        </p:txBody>
      </p:sp>
    </p:spTree>
    <p:extLst>
      <p:ext uri="{BB962C8B-B14F-4D97-AF65-F5344CB8AC3E}">
        <p14:creationId xmlns:p14="http://schemas.microsoft.com/office/powerpoint/2010/main" val="1330835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image" Target="../media/image1.jp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theme" Target="../theme/theme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4.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C0E5CA-8CC2-470D-97C5-791E6567E2E9}" type="datetimeFigureOut">
              <a:rPr lang="nl-NL" smtClean="0"/>
              <a:t>22-6-2026</a:t>
            </a:fld>
            <a:endParaRPr lang="nl-NL"/>
          </a:p>
        </p:txBody>
      </p:sp>
      <p:sp>
        <p:nvSpPr>
          <p:cNvPr id="5" name="Tijdelijke aanduiding voor voettekst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5435E8-A513-490E-9AB0-2C28304AF316}" type="slidenum">
              <a:rPr lang="nl-NL" smtClean="0"/>
              <a:t>‹nr.›</a:t>
            </a:fld>
            <a:endParaRPr lang="nl-NL"/>
          </a:p>
        </p:txBody>
      </p:sp>
    </p:spTree>
    <p:extLst>
      <p:ext uri="{BB962C8B-B14F-4D97-AF65-F5344CB8AC3E}">
        <p14:creationId xmlns:p14="http://schemas.microsoft.com/office/powerpoint/2010/main" val="35778035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ctr" defTabSz="914354"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4"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576000" y="6393604"/>
            <a:ext cx="3860800" cy="138499"/>
          </a:xfrm>
          <a:prstGeom prst="rect">
            <a:avLst/>
          </a:prstGeom>
        </p:spPr>
        <p:txBody>
          <a:bodyPr vert="horz" lIns="0" tIns="0" rIns="0" bIns="0" rtlCol="0" anchor="t" anchorCtr="0">
            <a:spAutoFit/>
          </a:bodyPr>
          <a:lstStyle>
            <a:lvl1pPr algn="l">
              <a:defRPr sz="900">
                <a:solidFill>
                  <a:schemeClr val="tx1"/>
                </a:solidFill>
                <a:latin typeface="Calibri" panose="020F0502020204030204" pitchFamily="34" charset="0"/>
                <a:cs typeface="Calibri" panose="020F0502020204030204" pitchFamily="34" charset="0"/>
              </a:defRPr>
            </a:lvl1pPr>
          </a:lstStyle>
          <a:p>
            <a:endParaRPr lang="nl-NL" dirty="0">
              <a:latin typeface="Calibri" panose="020F0502020204030204" pitchFamily="34" charset="0"/>
              <a:cs typeface="Calibri" panose="020F0502020204030204" pitchFamily="34" charset="0"/>
            </a:endParaRPr>
          </a:p>
        </p:txBody>
      </p:sp>
      <p:sp>
        <p:nvSpPr>
          <p:cNvPr id="10" name="Slide Number Placeholder 5"/>
          <p:cNvSpPr>
            <a:spLocks noGrp="1"/>
          </p:cNvSpPr>
          <p:nvPr>
            <p:ph type="sldNum" sz="quarter" idx="4"/>
          </p:nvPr>
        </p:nvSpPr>
        <p:spPr>
          <a:xfrm>
            <a:off x="8366400" y="6393604"/>
            <a:ext cx="2844800" cy="138499"/>
          </a:xfrm>
          <a:prstGeom prst="rect">
            <a:avLst/>
          </a:prstGeom>
        </p:spPr>
        <p:txBody>
          <a:bodyPr vert="horz" lIns="0" tIns="0" rIns="0" bIns="0" rtlCol="0" anchor="t" anchorCtr="0">
            <a:spAutoFit/>
          </a:bodyPr>
          <a:lstStyle>
            <a:lvl1pPr>
              <a:defRPr lang="nl-NL" sz="900" smtClean="0"/>
            </a:lvl1pPr>
          </a:lstStyle>
          <a:p>
            <a:pPr algn="r"/>
            <a:fld id="{52CD5E70-B072-4ABF-98D2-981DEBBF7F7D}" type="slidenum">
              <a:rPr lang="nl-NL" smtClean="0"/>
              <a:pPr algn="r"/>
              <a:t>‹nr.›</a:t>
            </a:fld>
            <a:endParaRPr lang="nl-NL"/>
          </a:p>
        </p:txBody>
      </p:sp>
      <p:sp>
        <p:nvSpPr>
          <p:cNvPr id="7" name="Content Placeholder 2">
            <a:extLst>
              <a:ext uri="{FF2B5EF4-FFF2-40B4-BE49-F238E27FC236}">
                <a16:creationId xmlns:a16="http://schemas.microsoft.com/office/drawing/2014/main" id="{E2C46C9D-AA03-4E57-BF9E-72B03BAB849B}"/>
              </a:ext>
            </a:extLst>
          </p:cNvPr>
          <p:cNvSpPr txBox="1">
            <a:spLocks/>
          </p:cNvSpPr>
          <p:nvPr userDrawn="1"/>
        </p:nvSpPr>
        <p:spPr>
          <a:xfrm>
            <a:off x="762000" y="1905004"/>
            <a:ext cx="10449984" cy="4186239"/>
          </a:xfrm>
          <a:prstGeom prst="rect">
            <a:avLst/>
          </a:prstGeom>
        </p:spPr>
        <p:txBody>
          <a:bodyPr>
            <a:normAutofit/>
          </a:bodyPr>
          <a:lstStyle>
            <a:lvl1pPr marL="180975" indent="-180975" algn="l" defTabSz="914400" rtl="0" eaLnBrk="1" latinLnBrk="0" hangingPunct="1">
              <a:lnSpc>
                <a:spcPct val="150000"/>
              </a:lnSpc>
              <a:spcBef>
                <a:spcPts val="0"/>
              </a:spcBef>
              <a:buFont typeface="Wingdings" panose="05000000000000000000" pitchFamily="2" charset="2"/>
              <a:buChar char="§"/>
              <a:defRPr sz="1600" kern="1200">
                <a:solidFill>
                  <a:srgbClr val="281F6B"/>
                </a:solidFill>
                <a:latin typeface="Calibri" panose="020F0502020204030204" pitchFamily="34" charset="0"/>
                <a:ea typeface="+mn-ea"/>
                <a:cs typeface="Calibri" panose="020F0502020204030204" pitchFamily="34" charset="0"/>
              </a:defRPr>
            </a:lvl1pPr>
            <a:lvl2pPr marL="361950" indent="-180975" algn="l" defTabSz="914400" rtl="0" eaLnBrk="1" latinLnBrk="0" hangingPunct="1">
              <a:lnSpc>
                <a:spcPct val="150000"/>
              </a:lnSpc>
              <a:spcBef>
                <a:spcPts val="0"/>
              </a:spcBef>
              <a:buFont typeface="Arial" pitchFamily="34" charset="0"/>
              <a:buChar char="–"/>
              <a:defRPr sz="1600" kern="1200">
                <a:solidFill>
                  <a:srgbClr val="281F6B"/>
                </a:solidFill>
                <a:latin typeface="Calibri" panose="020F0502020204030204" pitchFamily="34" charset="0"/>
                <a:ea typeface="+mn-ea"/>
                <a:cs typeface="Calibri" panose="020F0502020204030204" pitchFamily="34" charset="0"/>
              </a:defRPr>
            </a:lvl2pPr>
            <a:lvl3pPr marL="542925" indent="-180975" algn="l" defTabSz="914400" rtl="0" eaLnBrk="1" latinLnBrk="0" hangingPunct="1">
              <a:lnSpc>
                <a:spcPct val="150000"/>
              </a:lnSpc>
              <a:spcBef>
                <a:spcPts val="0"/>
              </a:spcBef>
              <a:buFont typeface="Arial" pitchFamily="34" charset="0"/>
              <a:buChar char="•"/>
              <a:defRPr sz="1600" kern="1200">
                <a:solidFill>
                  <a:srgbClr val="281F6B"/>
                </a:solidFill>
                <a:latin typeface="Calibri" panose="020F0502020204030204" pitchFamily="34" charset="0"/>
                <a:ea typeface="+mn-ea"/>
                <a:cs typeface="Calibri" panose="020F0502020204030204" pitchFamily="34" charset="0"/>
              </a:defRPr>
            </a:lvl3pPr>
            <a:lvl4pPr marL="714375" indent="-171450" algn="l" defTabSz="914400" rtl="0" eaLnBrk="1" latinLnBrk="0" hangingPunct="1">
              <a:lnSpc>
                <a:spcPct val="150000"/>
              </a:lnSpc>
              <a:spcBef>
                <a:spcPts val="0"/>
              </a:spcBef>
              <a:buFont typeface="Arial" pitchFamily="34" charset="0"/>
              <a:buChar char="–"/>
              <a:defRPr sz="1600" kern="1200" baseline="0">
                <a:solidFill>
                  <a:srgbClr val="281F6B"/>
                </a:solidFill>
                <a:latin typeface="Calibri" panose="020F0502020204030204" pitchFamily="34" charset="0"/>
                <a:ea typeface="+mn-ea"/>
                <a:cs typeface="Calibri" panose="020F0502020204030204" pitchFamily="34" charset="0"/>
              </a:defRPr>
            </a:lvl4pPr>
            <a:lvl5pPr marL="895350" indent="-180975" algn="l" defTabSz="914400" rtl="0" eaLnBrk="1" latinLnBrk="0" hangingPunct="1">
              <a:lnSpc>
                <a:spcPct val="150000"/>
              </a:lnSpc>
              <a:spcBef>
                <a:spcPts val="0"/>
              </a:spcBef>
              <a:buFont typeface="Arial" pitchFamily="34" charset="0"/>
              <a:buChar char="»"/>
              <a:defRPr sz="1600" kern="1200">
                <a:solidFill>
                  <a:srgbClr val="281F6B"/>
                </a:solidFill>
                <a:latin typeface="Calibri" panose="020F0502020204030204" pitchFamily="34" charset="0"/>
                <a:ea typeface="+mn-ea"/>
                <a:cs typeface="Calibri" panose="020F0502020204030204" pitchFamily="34" charset="0"/>
              </a:defRPr>
            </a:lvl5pPr>
            <a:lvl6pPr marL="2151063" indent="-358775" algn="l" defTabSz="914400" rtl="0" eaLnBrk="1" latinLnBrk="0" hangingPunct="1">
              <a:lnSpc>
                <a:spcPct val="105000"/>
              </a:lnSpc>
              <a:spcBef>
                <a:spcPts val="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1600"/>
              <a:t>Eerste niveau</a:t>
            </a:r>
          </a:p>
          <a:p>
            <a:pPr lvl="1"/>
            <a:r>
              <a:rPr lang="nl-NL" sz="1600"/>
              <a:t>Tweede niveau</a:t>
            </a:r>
          </a:p>
          <a:p>
            <a:pPr lvl="2"/>
            <a:r>
              <a:rPr lang="nl-NL" sz="1600"/>
              <a:t>Derde niveau</a:t>
            </a:r>
          </a:p>
          <a:p>
            <a:pPr lvl="3"/>
            <a:r>
              <a:rPr lang="nl-NL" sz="1600"/>
              <a:t>Vierde niveau</a:t>
            </a:r>
          </a:p>
          <a:p>
            <a:pPr lvl="4"/>
            <a:r>
              <a:rPr lang="nl-NL" sz="1600"/>
              <a:t>Vijfde niveau</a:t>
            </a:r>
            <a:endParaRPr lang="nl-NL" sz="1600" dirty="0"/>
          </a:p>
        </p:txBody>
      </p:sp>
      <p:sp>
        <p:nvSpPr>
          <p:cNvPr id="9" name="Title 1">
            <a:extLst>
              <a:ext uri="{FF2B5EF4-FFF2-40B4-BE49-F238E27FC236}">
                <a16:creationId xmlns:a16="http://schemas.microsoft.com/office/drawing/2014/main" id="{C613C4F1-36D1-45A6-AE27-272B3FF72BFB}"/>
              </a:ext>
            </a:extLst>
          </p:cNvPr>
          <p:cNvSpPr txBox="1">
            <a:spLocks/>
          </p:cNvSpPr>
          <p:nvPr userDrawn="1"/>
        </p:nvSpPr>
        <p:spPr>
          <a:xfrm>
            <a:off x="762000" y="934781"/>
            <a:ext cx="10449984" cy="656591"/>
          </a:xfrm>
          <a:prstGeom prst="rect">
            <a:avLst/>
          </a:prstGeom>
        </p:spPr>
        <p:txBody>
          <a:bodyPr/>
          <a:lstStyle>
            <a:lvl1pPr algn="l" defTabSz="914400" rtl="0" eaLnBrk="1" latinLnBrk="0" hangingPunct="1">
              <a:spcBef>
                <a:spcPct val="0"/>
              </a:spcBef>
              <a:buNone/>
              <a:defRPr sz="3200" b="1" kern="1200">
                <a:solidFill>
                  <a:srgbClr val="281F6B"/>
                </a:solidFill>
                <a:latin typeface="Calibri" panose="020F0502020204030204" pitchFamily="34" charset="0"/>
                <a:ea typeface="+mj-ea"/>
                <a:cs typeface="Calibri" panose="020F0502020204030204" pitchFamily="34" charset="0"/>
              </a:defRPr>
            </a:lvl1pPr>
          </a:lstStyle>
          <a:p>
            <a:r>
              <a:rPr lang="nl-NL" sz="3200"/>
              <a:t>Klik om een titel te maken</a:t>
            </a:r>
            <a:endParaRPr lang="nl-NL" sz="3200" dirty="0"/>
          </a:p>
        </p:txBody>
      </p:sp>
    </p:spTree>
    <p:extLst>
      <p:ext uri="{BB962C8B-B14F-4D97-AF65-F5344CB8AC3E}">
        <p14:creationId xmlns:p14="http://schemas.microsoft.com/office/powerpoint/2010/main" val="343230661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Lst>
  <p:hf sldNum="0" hdr="0" ftr="0" dt="0"/>
  <p:txStyles>
    <p:titleStyle>
      <a:lvl1pPr algn="l" defTabSz="914377" rtl="0" eaLnBrk="1" latinLnBrk="0" hangingPunct="1">
        <a:spcBef>
          <a:spcPct val="0"/>
        </a:spcBef>
        <a:buNone/>
        <a:defRPr sz="2400" b="1" kern="1200">
          <a:solidFill>
            <a:schemeClr val="tx1"/>
          </a:solidFill>
          <a:latin typeface="+mj-lt"/>
          <a:ea typeface="+mj-ea"/>
          <a:cs typeface="+mj-cs"/>
        </a:defRPr>
      </a:lvl1pPr>
    </p:titleStyle>
    <p:bodyStyle>
      <a:lvl1pPr marL="342891" indent="-342891" algn="l" defTabSz="914377" rtl="0" eaLnBrk="1" latinLnBrk="0" hangingPunct="1">
        <a:lnSpc>
          <a:spcPct val="105000"/>
        </a:lnSpc>
        <a:spcBef>
          <a:spcPts val="0"/>
        </a:spcBef>
        <a:buFont typeface="Arial" pitchFamily="34" charset="0"/>
        <a:buChar char="•"/>
        <a:defRPr sz="1800" kern="1200">
          <a:solidFill>
            <a:schemeClr val="tx1"/>
          </a:solidFill>
          <a:latin typeface="+mn-lt"/>
          <a:ea typeface="+mn-ea"/>
          <a:cs typeface="+mn-cs"/>
        </a:defRPr>
      </a:lvl1pPr>
      <a:lvl2pPr marL="742932" indent="-380990" algn="l" defTabSz="914377" rtl="0" eaLnBrk="1" latinLnBrk="0" hangingPunct="1">
        <a:lnSpc>
          <a:spcPct val="105000"/>
        </a:lnSpc>
        <a:spcBef>
          <a:spcPts val="0"/>
        </a:spcBef>
        <a:buFont typeface="Arial" pitchFamily="34" charset="0"/>
        <a:buChar char="–"/>
        <a:defRPr sz="1800" kern="1200">
          <a:solidFill>
            <a:schemeClr val="tx1"/>
          </a:solidFill>
          <a:latin typeface="+mn-lt"/>
          <a:ea typeface="+mn-ea"/>
          <a:cs typeface="+mn-cs"/>
        </a:defRPr>
      </a:lvl2pPr>
      <a:lvl3pPr marL="1076298" indent="-361942" algn="l" defTabSz="914377" rtl="0" eaLnBrk="1" latinLnBrk="0" hangingPunct="1">
        <a:lnSpc>
          <a:spcPct val="105000"/>
        </a:lnSpc>
        <a:spcBef>
          <a:spcPts val="0"/>
        </a:spcBef>
        <a:buFont typeface="Arial" pitchFamily="34" charset="0"/>
        <a:buChar char="•"/>
        <a:defRPr sz="1800" kern="1200">
          <a:solidFill>
            <a:schemeClr val="tx1"/>
          </a:solidFill>
          <a:latin typeface="+mn-lt"/>
          <a:ea typeface="+mn-ea"/>
          <a:cs typeface="+mn-cs"/>
        </a:defRPr>
      </a:lvl3pPr>
      <a:lvl4pPr marL="1438239" indent="-361942" algn="l" defTabSz="914377" rtl="0" eaLnBrk="1" latinLnBrk="0" hangingPunct="1">
        <a:lnSpc>
          <a:spcPct val="105000"/>
        </a:lnSpc>
        <a:spcBef>
          <a:spcPts val="0"/>
        </a:spcBef>
        <a:buFont typeface="Arial" pitchFamily="34" charset="0"/>
        <a:buChar char="–"/>
        <a:defRPr sz="1800" kern="1200">
          <a:solidFill>
            <a:schemeClr val="tx1"/>
          </a:solidFill>
          <a:latin typeface="+mn-lt"/>
          <a:ea typeface="+mn-ea"/>
          <a:cs typeface="+mn-cs"/>
        </a:defRPr>
      </a:lvl4pPr>
      <a:lvl5pPr marL="1790655" indent="-352417" algn="l" defTabSz="914377" rtl="0" eaLnBrk="1" latinLnBrk="0" hangingPunct="1">
        <a:lnSpc>
          <a:spcPct val="105000"/>
        </a:lnSpc>
        <a:spcBef>
          <a:spcPts val="0"/>
        </a:spcBef>
        <a:buFont typeface="Arial" pitchFamily="34" charset="0"/>
        <a:buChar char="»"/>
        <a:defRPr sz="1800" kern="1200">
          <a:solidFill>
            <a:schemeClr val="tx1"/>
          </a:solidFill>
          <a:latin typeface="+mn-lt"/>
          <a:ea typeface="+mn-ea"/>
          <a:cs typeface="+mn-cs"/>
        </a:defRPr>
      </a:lvl5pPr>
      <a:lvl6pPr marL="2151009" indent="-358766" algn="l" defTabSz="914377" rtl="0" eaLnBrk="1" latinLnBrk="0" hangingPunct="1">
        <a:lnSpc>
          <a:spcPct val="105000"/>
        </a:lnSpc>
        <a:spcBef>
          <a:spcPts val="0"/>
        </a:spcBef>
        <a:buFont typeface="Arial" pitchFamily="34" charset="0"/>
        <a:buChar char="•"/>
        <a:defRPr sz="18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576000" y="6393603"/>
            <a:ext cx="3860800" cy="184666"/>
          </a:xfrm>
          <a:prstGeom prst="rect">
            <a:avLst/>
          </a:prstGeom>
        </p:spPr>
        <p:txBody>
          <a:bodyPr vert="horz" lIns="0" tIns="0" rIns="0" bIns="0" rtlCol="0" anchor="t" anchorCtr="0">
            <a:spAutoFit/>
          </a:bodyPr>
          <a:lstStyle>
            <a:lvl1pPr algn="l">
              <a:defRPr sz="1200">
                <a:solidFill>
                  <a:schemeClr val="tx1"/>
                </a:solidFill>
                <a:latin typeface="Calibri" panose="020F0502020204030204" pitchFamily="34" charset="0"/>
                <a:cs typeface="Calibri" panose="020F0502020204030204" pitchFamily="34" charset="0"/>
              </a:defRPr>
            </a:lvl1pPr>
          </a:lstStyle>
          <a:p>
            <a:endParaRPr lang="nl-NL" dirty="0">
              <a:latin typeface="Calibri" panose="020F0502020204030204" pitchFamily="34" charset="0"/>
              <a:cs typeface="Calibri" panose="020F0502020204030204" pitchFamily="34" charset="0"/>
            </a:endParaRPr>
          </a:p>
        </p:txBody>
      </p:sp>
      <p:sp>
        <p:nvSpPr>
          <p:cNvPr id="10" name="Slide Number Placeholder 5"/>
          <p:cNvSpPr>
            <a:spLocks noGrp="1"/>
          </p:cNvSpPr>
          <p:nvPr>
            <p:ph type="sldNum" sz="quarter" idx="4"/>
          </p:nvPr>
        </p:nvSpPr>
        <p:spPr>
          <a:xfrm>
            <a:off x="8366400" y="6393603"/>
            <a:ext cx="2844800" cy="184666"/>
          </a:xfrm>
          <a:prstGeom prst="rect">
            <a:avLst/>
          </a:prstGeom>
        </p:spPr>
        <p:txBody>
          <a:bodyPr vert="horz" lIns="0" tIns="0" rIns="0" bIns="0" rtlCol="0" anchor="t" anchorCtr="0">
            <a:spAutoFit/>
          </a:bodyPr>
          <a:lstStyle>
            <a:lvl1pPr>
              <a:defRPr lang="nl-NL" sz="1200" smtClean="0"/>
            </a:lvl1pPr>
          </a:lstStyle>
          <a:p>
            <a:pPr algn="r"/>
            <a:fld id="{52CD5E70-B072-4ABF-98D2-981DEBBF7F7D}" type="slidenum">
              <a:rPr lang="nl-NL" smtClean="0"/>
              <a:pPr algn="r"/>
              <a:t>‹nr.›</a:t>
            </a:fld>
            <a:endParaRPr lang="nl-NL"/>
          </a:p>
        </p:txBody>
      </p:sp>
      <p:sp>
        <p:nvSpPr>
          <p:cNvPr id="7" name="Content Placeholder 2">
            <a:extLst>
              <a:ext uri="{FF2B5EF4-FFF2-40B4-BE49-F238E27FC236}">
                <a16:creationId xmlns:a16="http://schemas.microsoft.com/office/drawing/2014/main" id="{E2C46C9D-AA03-4E57-BF9E-72B03BAB849B}"/>
              </a:ext>
            </a:extLst>
          </p:cNvPr>
          <p:cNvSpPr txBox="1">
            <a:spLocks/>
          </p:cNvSpPr>
          <p:nvPr userDrawn="1"/>
        </p:nvSpPr>
        <p:spPr>
          <a:xfrm>
            <a:off x="762000" y="1905003"/>
            <a:ext cx="10449984" cy="4186239"/>
          </a:xfrm>
          <a:prstGeom prst="rect">
            <a:avLst/>
          </a:prstGeom>
        </p:spPr>
        <p:txBody>
          <a:bodyPr>
            <a:normAutofit/>
          </a:bodyPr>
          <a:lstStyle>
            <a:lvl1pPr marL="180975" indent="-180975" algn="l" defTabSz="914400" rtl="0" eaLnBrk="1" latinLnBrk="0" hangingPunct="1">
              <a:lnSpc>
                <a:spcPct val="150000"/>
              </a:lnSpc>
              <a:spcBef>
                <a:spcPts val="0"/>
              </a:spcBef>
              <a:buFont typeface="Wingdings" panose="05000000000000000000" pitchFamily="2" charset="2"/>
              <a:buChar char="§"/>
              <a:defRPr sz="1600" kern="1200">
                <a:solidFill>
                  <a:srgbClr val="281F6B"/>
                </a:solidFill>
                <a:latin typeface="Calibri" panose="020F0502020204030204" pitchFamily="34" charset="0"/>
                <a:ea typeface="+mn-ea"/>
                <a:cs typeface="Calibri" panose="020F0502020204030204" pitchFamily="34" charset="0"/>
              </a:defRPr>
            </a:lvl1pPr>
            <a:lvl2pPr marL="361950" indent="-180975" algn="l" defTabSz="914400" rtl="0" eaLnBrk="1" latinLnBrk="0" hangingPunct="1">
              <a:lnSpc>
                <a:spcPct val="150000"/>
              </a:lnSpc>
              <a:spcBef>
                <a:spcPts val="0"/>
              </a:spcBef>
              <a:buFont typeface="Arial" pitchFamily="34" charset="0"/>
              <a:buChar char="–"/>
              <a:defRPr sz="1600" kern="1200">
                <a:solidFill>
                  <a:srgbClr val="281F6B"/>
                </a:solidFill>
                <a:latin typeface="Calibri" panose="020F0502020204030204" pitchFamily="34" charset="0"/>
                <a:ea typeface="+mn-ea"/>
                <a:cs typeface="Calibri" panose="020F0502020204030204" pitchFamily="34" charset="0"/>
              </a:defRPr>
            </a:lvl2pPr>
            <a:lvl3pPr marL="542925" indent="-180975" algn="l" defTabSz="914400" rtl="0" eaLnBrk="1" latinLnBrk="0" hangingPunct="1">
              <a:lnSpc>
                <a:spcPct val="150000"/>
              </a:lnSpc>
              <a:spcBef>
                <a:spcPts val="0"/>
              </a:spcBef>
              <a:buFont typeface="Arial" pitchFamily="34" charset="0"/>
              <a:buChar char="•"/>
              <a:defRPr sz="1600" kern="1200">
                <a:solidFill>
                  <a:srgbClr val="281F6B"/>
                </a:solidFill>
                <a:latin typeface="Calibri" panose="020F0502020204030204" pitchFamily="34" charset="0"/>
                <a:ea typeface="+mn-ea"/>
                <a:cs typeface="Calibri" panose="020F0502020204030204" pitchFamily="34" charset="0"/>
              </a:defRPr>
            </a:lvl3pPr>
            <a:lvl4pPr marL="714375" indent="-171450" algn="l" defTabSz="914400" rtl="0" eaLnBrk="1" latinLnBrk="0" hangingPunct="1">
              <a:lnSpc>
                <a:spcPct val="150000"/>
              </a:lnSpc>
              <a:spcBef>
                <a:spcPts val="0"/>
              </a:spcBef>
              <a:buFont typeface="Arial" pitchFamily="34" charset="0"/>
              <a:buChar char="–"/>
              <a:defRPr sz="1600" kern="1200" baseline="0">
                <a:solidFill>
                  <a:srgbClr val="281F6B"/>
                </a:solidFill>
                <a:latin typeface="Calibri" panose="020F0502020204030204" pitchFamily="34" charset="0"/>
                <a:ea typeface="+mn-ea"/>
                <a:cs typeface="Calibri" panose="020F0502020204030204" pitchFamily="34" charset="0"/>
              </a:defRPr>
            </a:lvl4pPr>
            <a:lvl5pPr marL="895350" indent="-180975" algn="l" defTabSz="914400" rtl="0" eaLnBrk="1" latinLnBrk="0" hangingPunct="1">
              <a:lnSpc>
                <a:spcPct val="150000"/>
              </a:lnSpc>
              <a:spcBef>
                <a:spcPts val="0"/>
              </a:spcBef>
              <a:buFont typeface="Arial" pitchFamily="34" charset="0"/>
              <a:buChar char="»"/>
              <a:defRPr sz="1600" kern="1200">
                <a:solidFill>
                  <a:srgbClr val="281F6B"/>
                </a:solidFill>
                <a:latin typeface="Calibri" panose="020F0502020204030204" pitchFamily="34" charset="0"/>
                <a:ea typeface="+mn-ea"/>
                <a:cs typeface="Calibri" panose="020F0502020204030204" pitchFamily="34" charset="0"/>
              </a:defRPr>
            </a:lvl5pPr>
            <a:lvl6pPr marL="2151063" indent="-358775" algn="l" defTabSz="914400" rtl="0" eaLnBrk="1" latinLnBrk="0" hangingPunct="1">
              <a:lnSpc>
                <a:spcPct val="105000"/>
              </a:lnSpc>
              <a:spcBef>
                <a:spcPts val="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2133"/>
              <a:t>Eerste niveau</a:t>
            </a:r>
          </a:p>
          <a:p>
            <a:pPr lvl="1"/>
            <a:r>
              <a:rPr lang="nl-NL" sz="2133"/>
              <a:t>Tweede niveau</a:t>
            </a:r>
          </a:p>
          <a:p>
            <a:pPr lvl="2"/>
            <a:r>
              <a:rPr lang="nl-NL" sz="2133"/>
              <a:t>Derde niveau</a:t>
            </a:r>
          </a:p>
          <a:p>
            <a:pPr lvl="3"/>
            <a:r>
              <a:rPr lang="nl-NL" sz="2133"/>
              <a:t>Vierde niveau</a:t>
            </a:r>
          </a:p>
          <a:p>
            <a:pPr lvl="4"/>
            <a:r>
              <a:rPr lang="nl-NL" sz="2133"/>
              <a:t>Vijfde niveau</a:t>
            </a:r>
            <a:endParaRPr lang="nl-NL" sz="2133" dirty="0"/>
          </a:p>
        </p:txBody>
      </p:sp>
      <p:sp>
        <p:nvSpPr>
          <p:cNvPr id="9" name="Title 1">
            <a:extLst>
              <a:ext uri="{FF2B5EF4-FFF2-40B4-BE49-F238E27FC236}">
                <a16:creationId xmlns:a16="http://schemas.microsoft.com/office/drawing/2014/main" id="{C613C4F1-36D1-45A6-AE27-272B3FF72BFB}"/>
              </a:ext>
            </a:extLst>
          </p:cNvPr>
          <p:cNvSpPr txBox="1">
            <a:spLocks/>
          </p:cNvSpPr>
          <p:nvPr userDrawn="1"/>
        </p:nvSpPr>
        <p:spPr>
          <a:xfrm>
            <a:off x="762000" y="934780"/>
            <a:ext cx="10449984" cy="656591"/>
          </a:xfrm>
          <a:prstGeom prst="rect">
            <a:avLst/>
          </a:prstGeom>
        </p:spPr>
        <p:txBody>
          <a:bodyPr/>
          <a:lstStyle>
            <a:lvl1pPr algn="l" defTabSz="914400" rtl="0" eaLnBrk="1" latinLnBrk="0" hangingPunct="1">
              <a:spcBef>
                <a:spcPct val="0"/>
              </a:spcBef>
              <a:buNone/>
              <a:defRPr sz="3200" b="1" kern="1200">
                <a:solidFill>
                  <a:srgbClr val="281F6B"/>
                </a:solidFill>
                <a:latin typeface="Calibri" panose="020F0502020204030204" pitchFamily="34" charset="0"/>
                <a:ea typeface="+mj-ea"/>
                <a:cs typeface="Calibri" panose="020F0502020204030204" pitchFamily="34" charset="0"/>
              </a:defRPr>
            </a:lvl1pPr>
          </a:lstStyle>
          <a:p>
            <a:r>
              <a:rPr lang="nl-NL" sz="4267"/>
              <a:t>Klik om een titel te maken</a:t>
            </a:r>
            <a:endParaRPr lang="nl-NL" sz="4267" dirty="0"/>
          </a:p>
        </p:txBody>
      </p:sp>
    </p:spTree>
    <p:extLst>
      <p:ext uri="{BB962C8B-B14F-4D97-AF65-F5344CB8AC3E}">
        <p14:creationId xmlns:p14="http://schemas.microsoft.com/office/powerpoint/2010/main" val="16456176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Lst>
  <p:hf sldNum="0" hdr="0" ftr="0" dt="0"/>
  <p:txStyles>
    <p:titleStyle>
      <a:lvl1pPr algn="l" defTabSz="1219140" rtl="0" eaLnBrk="1" latinLnBrk="0" hangingPunct="1">
        <a:spcBef>
          <a:spcPct val="0"/>
        </a:spcBef>
        <a:buNone/>
        <a:defRPr sz="3200" b="1" kern="1200">
          <a:solidFill>
            <a:schemeClr val="tx1"/>
          </a:solidFill>
          <a:latin typeface="+mj-lt"/>
          <a:ea typeface="+mj-ea"/>
          <a:cs typeface="+mj-cs"/>
        </a:defRPr>
      </a:lvl1pPr>
    </p:titleStyle>
    <p:bodyStyle>
      <a:lvl1pPr marL="457178" indent="-457178" algn="l" defTabSz="1219140" rtl="0" eaLnBrk="1" latinLnBrk="0" hangingPunct="1">
        <a:lnSpc>
          <a:spcPct val="105000"/>
        </a:lnSpc>
        <a:spcBef>
          <a:spcPts val="0"/>
        </a:spcBef>
        <a:buFont typeface="Arial" pitchFamily="34" charset="0"/>
        <a:buChar char="•"/>
        <a:defRPr sz="2400" kern="1200">
          <a:solidFill>
            <a:schemeClr val="tx1"/>
          </a:solidFill>
          <a:latin typeface="+mn-lt"/>
          <a:ea typeface="+mn-ea"/>
          <a:cs typeface="+mn-cs"/>
        </a:defRPr>
      </a:lvl1pPr>
      <a:lvl2pPr marL="990550" indent="-507974" algn="l" defTabSz="1219140" rtl="0" eaLnBrk="1" latinLnBrk="0" hangingPunct="1">
        <a:lnSpc>
          <a:spcPct val="105000"/>
        </a:lnSpc>
        <a:spcBef>
          <a:spcPts val="0"/>
        </a:spcBef>
        <a:buFont typeface="Arial" pitchFamily="34" charset="0"/>
        <a:buChar char="–"/>
        <a:defRPr sz="2400" kern="1200">
          <a:solidFill>
            <a:schemeClr val="tx1"/>
          </a:solidFill>
          <a:latin typeface="+mn-lt"/>
          <a:ea typeface="+mn-ea"/>
          <a:cs typeface="+mn-cs"/>
        </a:defRPr>
      </a:lvl2pPr>
      <a:lvl3pPr marL="1435028" indent="-482576" algn="l" defTabSz="1219140" rtl="0" eaLnBrk="1" latinLnBrk="0" hangingPunct="1">
        <a:lnSpc>
          <a:spcPct val="105000"/>
        </a:lnSpc>
        <a:spcBef>
          <a:spcPts val="0"/>
        </a:spcBef>
        <a:buFont typeface="Arial" pitchFamily="34" charset="0"/>
        <a:buChar char="•"/>
        <a:defRPr sz="2400" kern="1200">
          <a:solidFill>
            <a:schemeClr val="tx1"/>
          </a:solidFill>
          <a:latin typeface="+mn-lt"/>
          <a:ea typeface="+mn-ea"/>
          <a:cs typeface="+mn-cs"/>
        </a:defRPr>
      </a:lvl3pPr>
      <a:lvl4pPr marL="1917604" indent="-482576" algn="l" defTabSz="1219140" rtl="0" eaLnBrk="1" latinLnBrk="0" hangingPunct="1">
        <a:lnSpc>
          <a:spcPct val="105000"/>
        </a:lnSpc>
        <a:spcBef>
          <a:spcPts val="0"/>
        </a:spcBef>
        <a:buFont typeface="Arial" pitchFamily="34" charset="0"/>
        <a:buChar char="–"/>
        <a:defRPr sz="2400" kern="1200">
          <a:solidFill>
            <a:schemeClr val="tx1"/>
          </a:solidFill>
          <a:latin typeface="+mn-lt"/>
          <a:ea typeface="+mn-ea"/>
          <a:cs typeface="+mn-cs"/>
        </a:defRPr>
      </a:lvl4pPr>
      <a:lvl5pPr marL="2387480" indent="-469876" algn="l" defTabSz="1219140" rtl="0" eaLnBrk="1" latinLnBrk="0" hangingPunct="1">
        <a:lnSpc>
          <a:spcPct val="105000"/>
        </a:lnSpc>
        <a:spcBef>
          <a:spcPts val="0"/>
        </a:spcBef>
        <a:buFont typeface="Arial" pitchFamily="34" charset="0"/>
        <a:buChar char="»"/>
        <a:defRPr sz="2400" kern="1200">
          <a:solidFill>
            <a:schemeClr val="tx1"/>
          </a:solidFill>
          <a:latin typeface="+mn-lt"/>
          <a:ea typeface="+mn-ea"/>
          <a:cs typeface="+mn-cs"/>
        </a:defRPr>
      </a:lvl5pPr>
      <a:lvl6pPr marL="2867940" indent="-478343" algn="l" defTabSz="1219140" rtl="0" eaLnBrk="1" latinLnBrk="0" hangingPunct="1">
        <a:lnSpc>
          <a:spcPct val="105000"/>
        </a:lnSpc>
        <a:spcBef>
          <a:spcPts val="0"/>
        </a:spcBef>
        <a:buFont typeface="Arial" pitchFamily="34" charset="0"/>
        <a:buChar char="•"/>
        <a:defRPr sz="2400"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nl-NL"/>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C0E5CA-8CC2-470D-97C5-791E6567E2E9}" type="datetimeFigureOut">
              <a:rPr lang="nl-NL" smtClean="0"/>
              <a:t>22-6-2026</a:t>
            </a:fld>
            <a:endParaRPr lang="nl-NL"/>
          </a:p>
        </p:txBody>
      </p:sp>
      <p:sp>
        <p:nvSpPr>
          <p:cNvPr id="5" name="Tijdelijke aanduiding voor voettekst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5435E8-A513-490E-9AB0-2C28304AF316}" type="slidenum">
              <a:rPr lang="nl-NL" smtClean="0"/>
              <a:t>‹nr.›</a:t>
            </a:fld>
            <a:endParaRPr lang="nl-NL"/>
          </a:p>
        </p:txBody>
      </p:sp>
    </p:spTree>
    <p:extLst>
      <p:ext uri="{BB962C8B-B14F-4D97-AF65-F5344CB8AC3E}">
        <p14:creationId xmlns:p14="http://schemas.microsoft.com/office/powerpoint/2010/main" val="374673116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ransition spd="slow">
    <p:push dir="u"/>
  </p:transition>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3946414-9FD8-ADBB-8E19-B094AD9B2A00}"/>
              </a:ext>
            </a:extLst>
          </p:cNvPr>
          <p:cNvSpPr>
            <a:spLocks noGrp="1" noChangeArrowheads="1"/>
          </p:cNvSpPr>
          <p:nvPr>
            <p:ph type="title"/>
          </p:nvPr>
        </p:nvSpPr>
        <p:spPr bwMode="auto">
          <a:xfrm>
            <a:off x="914400" y="1295400"/>
            <a:ext cx="9855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nl-NL"/>
              <a:t>Titelstijl van model bewerken</a:t>
            </a:r>
          </a:p>
        </p:txBody>
      </p:sp>
      <p:sp>
        <p:nvSpPr>
          <p:cNvPr id="2051" name="Rectangle 3">
            <a:extLst>
              <a:ext uri="{FF2B5EF4-FFF2-40B4-BE49-F238E27FC236}">
                <a16:creationId xmlns:a16="http://schemas.microsoft.com/office/drawing/2014/main" id="{B11A94DA-F25A-5326-1D3C-B3F7DA4FF752}"/>
              </a:ext>
            </a:extLst>
          </p:cNvPr>
          <p:cNvSpPr>
            <a:spLocks noGrp="1" noChangeArrowheads="1"/>
          </p:cNvSpPr>
          <p:nvPr>
            <p:ph type="body" idx="1"/>
          </p:nvPr>
        </p:nvSpPr>
        <p:spPr bwMode="auto">
          <a:xfrm>
            <a:off x="914400" y="2514600"/>
            <a:ext cx="9855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nl-NL"/>
              <a:t>Klik om de tekststijl van het model te bewerken</a:t>
            </a:r>
          </a:p>
          <a:p>
            <a:pPr lvl="1"/>
            <a:r>
              <a:rPr lang="en-US" altLang="nl-NL"/>
              <a:t>Tweede niveau</a:t>
            </a:r>
          </a:p>
          <a:p>
            <a:pPr lvl="2"/>
            <a:r>
              <a:rPr lang="en-US" altLang="nl-NL"/>
              <a:t>Derde niveau</a:t>
            </a:r>
          </a:p>
          <a:p>
            <a:pPr lvl="3"/>
            <a:r>
              <a:rPr lang="en-US" altLang="nl-NL"/>
              <a:t>Vierde niveau</a:t>
            </a:r>
          </a:p>
          <a:p>
            <a:pPr lvl="4"/>
            <a:r>
              <a:rPr lang="en-US" altLang="nl-NL"/>
              <a:t>Vijfde niveau</a:t>
            </a:r>
          </a:p>
        </p:txBody>
      </p:sp>
      <p:sp>
        <p:nvSpPr>
          <p:cNvPr id="1028" name="Rectangle 4">
            <a:extLst>
              <a:ext uri="{FF2B5EF4-FFF2-40B4-BE49-F238E27FC236}">
                <a16:creationId xmlns:a16="http://schemas.microsoft.com/office/drawing/2014/main" id="{BBDD4523-A271-6190-3635-C02B5577F55B}"/>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ea typeface="+mn-ea"/>
              </a:defRPr>
            </a:lvl1pPr>
          </a:lstStyle>
          <a:p>
            <a:pPr>
              <a:defRPr/>
            </a:pPr>
            <a:endParaRPr lang="en-US" altLang="en-US"/>
          </a:p>
        </p:txBody>
      </p:sp>
      <p:sp>
        <p:nvSpPr>
          <p:cNvPr id="1029" name="Rectangle 5">
            <a:extLst>
              <a:ext uri="{FF2B5EF4-FFF2-40B4-BE49-F238E27FC236}">
                <a16:creationId xmlns:a16="http://schemas.microsoft.com/office/drawing/2014/main" id="{29D45A01-C12D-7109-7A3E-58AB753456C5}"/>
              </a:ext>
            </a:extLst>
          </p:cNvPr>
          <p:cNvSpPr>
            <a:spLocks noGrp="1" noChangeArrowheads="1"/>
          </p:cNvSpPr>
          <p:nvPr>
            <p:ph type="ftr" sz="quarter" idx="3"/>
          </p:nvPr>
        </p:nvSpPr>
        <p:spPr bwMode="auto">
          <a:xfrm>
            <a:off x="7112000" y="6324600"/>
            <a:ext cx="3251200" cy="304800"/>
          </a:xfrm>
          <a:prstGeom prst="rect">
            <a:avLst/>
          </a:prstGeom>
          <a:noFill/>
          <a:ln>
            <a:noFill/>
          </a:ln>
          <a:effectLst/>
        </p:spPr>
        <p:txBody>
          <a:bodyPr vert="horz" wrap="square" lIns="0" tIns="0" rIns="0" bIns="0" numCol="1" anchor="t" anchorCtr="0" compatLnSpc="1">
            <a:prstTxWarp prst="textNoShape">
              <a:avLst/>
            </a:prstTxWarp>
          </a:bodyPr>
          <a:lstStyle>
            <a:lvl1pPr eaLnBrk="1" hangingPunct="1">
              <a:defRPr sz="1000" b="0">
                <a:solidFill>
                  <a:srgbClr val="004E92"/>
                </a:solidFill>
                <a:latin typeface="Arial" charset="0"/>
                <a:ea typeface="+mn-ea"/>
              </a:defRPr>
            </a:lvl1pPr>
          </a:lstStyle>
          <a:p>
            <a:pPr>
              <a:defRPr/>
            </a:pPr>
            <a:r>
              <a:rPr lang="en-US" altLang="en-US"/>
              <a:t>Typ hier de footer</a:t>
            </a:r>
            <a:endParaRPr lang="en-US" altLang="en-US">
              <a:solidFill>
                <a:srgbClr val="000000"/>
              </a:solidFill>
            </a:endParaRPr>
          </a:p>
        </p:txBody>
      </p:sp>
      <p:sp>
        <p:nvSpPr>
          <p:cNvPr id="1030" name="Rectangle 6">
            <a:extLst>
              <a:ext uri="{FF2B5EF4-FFF2-40B4-BE49-F238E27FC236}">
                <a16:creationId xmlns:a16="http://schemas.microsoft.com/office/drawing/2014/main" id="{8909A35A-053F-22D2-6E85-93326EB6881A}"/>
              </a:ext>
            </a:extLst>
          </p:cNvPr>
          <p:cNvSpPr>
            <a:spLocks noGrp="1" noChangeArrowheads="1"/>
          </p:cNvSpPr>
          <p:nvPr>
            <p:ph type="sldNum" sz="quarter" idx="4"/>
          </p:nvPr>
        </p:nvSpPr>
        <p:spPr bwMode="auto">
          <a:xfrm>
            <a:off x="10668000" y="6324603"/>
            <a:ext cx="711200" cy="396875"/>
          </a:xfrm>
          <a:prstGeom prst="rect">
            <a:avLst/>
          </a:prstGeom>
          <a:noFill/>
          <a:ln>
            <a:noFill/>
          </a:ln>
          <a:effectLst/>
        </p:spPr>
        <p:txBody>
          <a:bodyPr vert="horz" wrap="square" lIns="0" tIns="0" rIns="0" bIns="0" numCol="1" anchor="t" anchorCtr="0" compatLnSpc="1">
            <a:prstTxWarp prst="textNoShape">
              <a:avLst/>
            </a:prstTxWarp>
          </a:bodyPr>
          <a:lstStyle>
            <a:lvl1pPr eaLnBrk="1" hangingPunct="1">
              <a:defRPr sz="1000" b="0">
                <a:solidFill>
                  <a:srgbClr val="004E92"/>
                </a:solidFill>
              </a:defRPr>
            </a:lvl1pPr>
          </a:lstStyle>
          <a:p>
            <a:pPr>
              <a:defRPr/>
            </a:pPr>
            <a:fld id="{9E47A227-3E9C-4CA0-8289-2906AAE55313}" type="slidenum">
              <a:rPr lang="en-US" altLang="en-US"/>
              <a:pPr>
                <a:defRPr/>
              </a:pPr>
              <a:t>‹nr.›</a:t>
            </a:fld>
            <a:endParaRPr lang="en-US" altLang="en-US">
              <a:solidFill>
                <a:srgbClr val="000000"/>
              </a:solidFill>
            </a:endParaRPr>
          </a:p>
        </p:txBody>
      </p:sp>
      <p:sp>
        <p:nvSpPr>
          <p:cNvPr id="2055" name="Line 7">
            <a:extLst>
              <a:ext uri="{FF2B5EF4-FFF2-40B4-BE49-F238E27FC236}">
                <a16:creationId xmlns:a16="http://schemas.microsoft.com/office/drawing/2014/main" id="{15C85041-7418-7594-287A-0B137968252A}"/>
              </a:ext>
            </a:extLst>
          </p:cNvPr>
          <p:cNvSpPr>
            <a:spLocks noChangeShapeType="1"/>
          </p:cNvSpPr>
          <p:nvPr/>
        </p:nvSpPr>
        <p:spPr bwMode="auto">
          <a:xfrm>
            <a:off x="10566400" y="6248400"/>
            <a:ext cx="0" cy="304800"/>
          </a:xfrm>
          <a:prstGeom prst="line">
            <a:avLst/>
          </a:prstGeom>
          <a:noFill/>
          <a:ln w="9525">
            <a:solidFill>
              <a:srgbClr val="004E92"/>
            </a:solidFill>
            <a:round/>
            <a:headEnd/>
            <a:tailEnd/>
          </a:ln>
          <a:extLst>
            <a:ext uri="{909E8E84-426E-40DD-AFC4-6F175D3DCCD1}">
              <a14:hiddenFill xmlns:a14="http://schemas.microsoft.com/office/drawing/2010/main">
                <a:noFill/>
              </a14:hiddenFill>
            </a:ext>
          </a:extLst>
        </p:spPr>
        <p:txBody>
          <a:bodyPr wrap="none" anchor="ctr"/>
          <a:lstStyle/>
          <a:p>
            <a:endParaRPr lang="nl-NL" sz="1800"/>
          </a:p>
        </p:txBody>
      </p:sp>
      <p:sp>
        <p:nvSpPr>
          <p:cNvPr id="2056" name="Line 8">
            <a:extLst>
              <a:ext uri="{FF2B5EF4-FFF2-40B4-BE49-F238E27FC236}">
                <a16:creationId xmlns:a16="http://schemas.microsoft.com/office/drawing/2014/main" id="{4770F357-361F-F399-DF92-C5B086B797F7}"/>
              </a:ext>
            </a:extLst>
          </p:cNvPr>
          <p:cNvSpPr>
            <a:spLocks noChangeShapeType="1"/>
          </p:cNvSpPr>
          <p:nvPr/>
        </p:nvSpPr>
        <p:spPr bwMode="auto">
          <a:xfrm>
            <a:off x="7010400" y="6248400"/>
            <a:ext cx="0" cy="304800"/>
          </a:xfrm>
          <a:prstGeom prst="line">
            <a:avLst/>
          </a:prstGeom>
          <a:noFill/>
          <a:ln w="9525">
            <a:solidFill>
              <a:srgbClr val="004E92"/>
            </a:solidFill>
            <a:round/>
            <a:headEnd/>
            <a:tailEnd/>
          </a:ln>
          <a:extLst>
            <a:ext uri="{909E8E84-426E-40DD-AFC4-6F175D3DCCD1}">
              <a14:hiddenFill xmlns:a14="http://schemas.microsoft.com/office/drawing/2010/main">
                <a:noFill/>
              </a14:hiddenFill>
            </a:ext>
          </a:extLst>
        </p:spPr>
        <p:txBody>
          <a:bodyPr wrap="none" anchor="ctr"/>
          <a:lstStyle/>
          <a:p>
            <a:endParaRPr lang="nl-NL" sz="1800"/>
          </a:p>
        </p:txBody>
      </p:sp>
    </p:spTree>
    <p:extLst>
      <p:ext uri="{BB962C8B-B14F-4D97-AF65-F5344CB8AC3E}">
        <p14:creationId xmlns:p14="http://schemas.microsoft.com/office/powerpoint/2010/main" val="305254660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hf hdr="0" dt="0"/>
  <p:txStyles>
    <p:titleStyle>
      <a:lvl1pPr algn="l" rtl="0" eaLnBrk="0" fontAlgn="base" hangingPunct="0">
        <a:spcBef>
          <a:spcPct val="0"/>
        </a:spcBef>
        <a:spcAft>
          <a:spcPct val="0"/>
        </a:spcAft>
        <a:defRPr sz="3000" b="1">
          <a:solidFill>
            <a:schemeClr val="tx1"/>
          </a:solidFill>
          <a:latin typeface="+mj-lt"/>
          <a:ea typeface="ＭＳ Ｐゴシック" charset="0"/>
          <a:cs typeface="+mj-cs"/>
        </a:defRPr>
      </a:lvl1pPr>
      <a:lvl2pPr algn="l" rtl="0" eaLnBrk="0" fontAlgn="base" hangingPunct="0">
        <a:spcBef>
          <a:spcPct val="0"/>
        </a:spcBef>
        <a:spcAft>
          <a:spcPct val="0"/>
        </a:spcAft>
        <a:defRPr sz="3000" b="1">
          <a:solidFill>
            <a:schemeClr val="tx1"/>
          </a:solidFill>
          <a:latin typeface="Arial" charset="0"/>
          <a:ea typeface="ＭＳ Ｐゴシック" charset="0"/>
        </a:defRPr>
      </a:lvl2pPr>
      <a:lvl3pPr algn="l" rtl="0" eaLnBrk="0" fontAlgn="base" hangingPunct="0">
        <a:spcBef>
          <a:spcPct val="0"/>
        </a:spcBef>
        <a:spcAft>
          <a:spcPct val="0"/>
        </a:spcAft>
        <a:defRPr sz="3000" b="1">
          <a:solidFill>
            <a:schemeClr val="tx1"/>
          </a:solidFill>
          <a:latin typeface="Arial" charset="0"/>
          <a:ea typeface="ＭＳ Ｐゴシック" charset="0"/>
        </a:defRPr>
      </a:lvl3pPr>
      <a:lvl4pPr algn="l" rtl="0" eaLnBrk="0" fontAlgn="base" hangingPunct="0">
        <a:spcBef>
          <a:spcPct val="0"/>
        </a:spcBef>
        <a:spcAft>
          <a:spcPct val="0"/>
        </a:spcAft>
        <a:defRPr sz="3000" b="1">
          <a:solidFill>
            <a:schemeClr val="tx1"/>
          </a:solidFill>
          <a:latin typeface="Arial" charset="0"/>
          <a:ea typeface="ＭＳ Ｐゴシック" charset="0"/>
        </a:defRPr>
      </a:lvl4pPr>
      <a:lvl5pPr algn="l" rtl="0" eaLnBrk="0" fontAlgn="base" hangingPunct="0">
        <a:spcBef>
          <a:spcPct val="0"/>
        </a:spcBef>
        <a:spcAft>
          <a:spcPct val="0"/>
        </a:spcAft>
        <a:defRPr sz="3000" b="1">
          <a:solidFill>
            <a:schemeClr val="tx1"/>
          </a:solidFill>
          <a:latin typeface="Arial" charset="0"/>
          <a:ea typeface="ＭＳ Ｐゴシック" charset="0"/>
        </a:defRPr>
      </a:lvl5pPr>
      <a:lvl6pPr marL="457189" algn="l" rtl="0" fontAlgn="base">
        <a:spcBef>
          <a:spcPct val="0"/>
        </a:spcBef>
        <a:spcAft>
          <a:spcPct val="0"/>
        </a:spcAft>
        <a:defRPr sz="3000" b="1">
          <a:solidFill>
            <a:schemeClr val="tx1"/>
          </a:solidFill>
          <a:latin typeface="Arial" charset="0"/>
        </a:defRPr>
      </a:lvl6pPr>
      <a:lvl7pPr marL="914377" algn="l" rtl="0" fontAlgn="base">
        <a:spcBef>
          <a:spcPct val="0"/>
        </a:spcBef>
        <a:spcAft>
          <a:spcPct val="0"/>
        </a:spcAft>
        <a:defRPr sz="3000" b="1">
          <a:solidFill>
            <a:schemeClr val="tx1"/>
          </a:solidFill>
          <a:latin typeface="Arial" charset="0"/>
        </a:defRPr>
      </a:lvl7pPr>
      <a:lvl8pPr marL="1371566" algn="l" rtl="0" fontAlgn="base">
        <a:spcBef>
          <a:spcPct val="0"/>
        </a:spcBef>
        <a:spcAft>
          <a:spcPct val="0"/>
        </a:spcAft>
        <a:defRPr sz="3000" b="1">
          <a:solidFill>
            <a:schemeClr val="tx1"/>
          </a:solidFill>
          <a:latin typeface="Arial" charset="0"/>
        </a:defRPr>
      </a:lvl8pPr>
      <a:lvl9pPr marL="1828754" algn="l" rtl="0" fontAlgn="base">
        <a:spcBef>
          <a:spcPct val="0"/>
        </a:spcBef>
        <a:spcAft>
          <a:spcPct val="0"/>
        </a:spcAft>
        <a:defRPr sz="3000" b="1">
          <a:solidFill>
            <a:schemeClr val="tx1"/>
          </a:solidFill>
          <a:latin typeface="Arial" charset="0"/>
        </a:defRPr>
      </a:lvl9pPr>
    </p:titleStyle>
    <p:bodyStyle>
      <a:lvl1pPr marL="342891" indent="-342891" algn="l" rtl="0" eaLnBrk="0" fontAlgn="base" hangingPunct="0">
        <a:spcBef>
          <a:spcPct val="20000"/>
        </a:spcBef>
        <a:spcAft>
          <a:spcPct val="0"/>
        </a:spcAft>
        <a:buSzPct val="60000"/>
        <a:buFont typeface="Wingdings 2" panose="05020102010507070707" pitchFamily="18" charset="2"/>
        <a:buChar char="¢"/>
        <a:defRPr sz="2600">
          <a:solidFill>
            <a:schemeClr val="tx1"/>
          </a:solidFill>
          <a:latin typeface="+mn-lt"/>
          <a:ea typeface="ＭＳ Ｐゴシック" charset="0"/>
          <a:cs typeface="+mn-cs"/>
        </a:defRPr>
      </a:lvl1pPr>
      <a:lvl2pPr marL="800080" indent="-342891" algn="l" rtl="0" eaLnBrk="0" fontAlgn="base" hangingPunct="0">
        <a:lnSpc>
          <a:spcPct val="150000"/>
        </a:lnSpc>
        <a:spcBef>
          <a:spcPct val="0"/>
        </a:spcBef>
        <a:spcAft>
          <a:spcPct val="0"/>
        </a:spcAft>
        <a:buSzPct val="60000"/>
        <a:buFont typeface="Wingdings 2" panose="05020102010507070707" pitchFamily="18" charset="2"/>
        <a:buChar char="£"/>
        <a:defRPr sz="2600">
          <a:solidFill>
            <a:schemeClr val="tx1"/>
          </a:solidFill>
          <a:latin typeface="+mn-lt"/>
          <a:ea typeface="ＭＳ Ｐゴシック" charset="0"/>
        </a:defRPr>
      </a:lvl2pPr>
      <a:lvl3pPr marL="1257269" indent="-342891" algn="l" rtl="0" eaLnBrk="0" fontAlgn="base" hangingPunct="0">
        <a:lnSpc>
          <a:spcPct val="150000"/>
        </a:lnSpc>
        <a:spcBef>
          <a:spcPct val="0"/>
        </a:spcBef>
        <a:spcAft>
          <a:spcPct val="0"/>
        </a:spcAft>
        <a:buSzPct val="80000"/>
        <a:buFont typeface="Wingdings 2" panose="05020102010507070707" pitchFamily="18" charset="2"/>
        <a:buChar char=""/>
        <a:defRPr sz="2000">
          <a:solidFill>
            <a:schemeClr val="tx1"/>
          </a:solidFill>
          <a:latin typeface="+mn-lt"/>
          <a:ea typeface="ＭＳ Ｐゴシック" charset="0"/>
        </a:defRPr>
      </a:lvl3pPr>
      <a:lvl4pPr marL="1714457" indent="-342891" algn="l" rtl="0" eaLnBrk="0" fontAlgn="base" hangingPunct="0">
        <a:lnSpc>
          <a:spcPct val="150000"/>
        </a:lnSpc>
        <a:spcBef>
          <a:spcPct val="0"/>
        </a:spcBef>
        <a:spcAft>
          <a:spcPct val="0"/>
        </a:spcAft>
        <a:buSzPct val="80000"/>
        <a:buFont typeface="Wingdings 2" panose="05020102010507070707" pitchFamily="18" charset="2"/>
        <a:buChar char=""/>
        <a:defRPr sz="2000">
          <a:solidFill>
            <a:schemeClr val="tx1"/>
          </a:solidFill>
          <a:latin typeface="+mn-lt"/>
          <a:ea typeface="ＭＳ Ｐゴシック" charset="0"/>
        </a:defRPr>
      </a:lvl4pPr>
      <a:lvl5pPr marL="2171646" indent="-342891" algn="l" rtl="0" eaLnBrk="0" fontAlgn="base" hangingPunct="0">
        <a:lnSpc>
          <a:spcPct val="150000"/>
        </a:lnSpc>
        <a:spcBef>
          <a:spcPct val="0"/>
        </a:spcBef>
        <a:spcAft>
          <a:spcPct val="0"/>
        </a:spcAft>
        <a:buSzPct val="80000"/>
        <a:buFont typeface="Wingdings 2" panose="05020102010507070707" pitchFamily="18" charset="2"/>
        <a:buChar char="Ò"/>
        <a:defRPr sz="2000">
          <a:solidFill>
            <a:schemeClr val="tx1"/>
          </a:solidFill>
          <a:latin typeface="+mn-lt"/>
          <a:ea typeface="ＭＳ Ｐゴシック" charset="0"/>
        </a:defRPr>
      </a:lvl5pPr>
      <a:lvl6pPr marL="2628834" indent="-342891" algn="l" rtl="0" fontAlgn="base">
        <a:lnSpc>
          <a:spcPct val="150000"/>
        </a:lnSpc>
        <a:spcBef>
          <a:spcPct val="0"/>
        </a:spcBef>
        <a:spcAft>
          <a:spcPct val="0"/>
        </a:spcAft>
        <a:buSzPct val="80000"/>
        <a:buFont typeface="Wingdings 2" pitchFamily="-128" charset="2"/>
        <a:buChar char="Ò"/>
        <a:defRPr sz="2000">
          <a:solidFill>
            <a:schemeClr val="tx1"/>
          </a:solidFill>
          <a:latin typeface="+mn-lt"/>
        </a:defRPr>
      </a:lvl6pPr>
      <a:lvl7pPr marL="3086023" indent="-342891" algn="l" rtl="0" fontAlgn="base">
        <a:lnSpc>
          <a:spcPct val="150000"/>
        </a:lnSpc>
        <a:spcBef>
          <a:spcPct val="0"/>
        </a:spcBef>
        <a:spcAft>
          <a:spcPct val="0"/>
        </a:spcAft>
        <a:buSzPct val="80000"/>
        <a:buFont typeface="Wingdings 2" pitchFamily="-128" charset="2"/>
        <a:buChar char="Ò"/>
        <a:defRPr sz="2000">
          <a:solidFill>
            <a:schemeClr val="tx1"/>
          </a:solidFill>
          <a:latin typeface="+mn-lt"/>
        </a:defRPr>
      </a:lvl7pPr>
      <a:lvl8pPr marL="3543211" indent="-342891" algn="l" rtl="0" fontAlgn="base">
        <a:lnSpc>
          <a:spcPct val="150000"/>
        </a:lnSpc>
        <a:spcBef>
          <a:spcPct val="0"/>
        </a:spcBef>
        <a:spcAft>
          <a:spcPct val="0"/>
        </a:spcAft>
        <a:buSzPct val="80000"/>
        <a:buFont typeface="Wingdings 2" pitchFamily="-128" charset="2"/>
        <a:buChar char="Ò"/>
        <a:defRPr sz="2000">
          <a:solidFill>
            <a:schemeClr val="tx1"/>
          </a:solidFill>
          <a:latin typeface="+mn-lt"/>
        </a:defRPr>
      </a:lvl8pPr>
      <a:lvl9pPr marL="4000400" indent="-342891" algn="l" rtl="0" fontAlgn="base">
        <a:lnSpc>
          <a:spcPct val="150000"/>
        </a:lnSpc>
        <a:spcBef>
          <a:spcPct val="0"/>
        </a:spcBef>
        <a:spcAft>
          <a:spcPct val="0"/>
        </a:spcAft>
        <a:buSzPct val="80000"/>
        <a:buFont typeface="Wingdings 2" pitchFamily="-128" charset="2"/>
        <a:buChar char="Ò"/>
        <a:defRPr sz="2000">
          <a:solidFill>
            <a:schemeClr val="tx1"/>
          </a:solidFill>
          <a:latin typeface="+mn-lt"/>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jdelijke aanduiding voor titel 1">
            <a:extLst>
              <a:ext uri="{FF2B5EF4-FFF2-40B4-BE49-F238E27FC236}">
                <a16:creationId xmlns:a16="http://schemas.microsoft.com/office/drawing/2014/main" id="{6B767281-18B7-DEBB-6445-A6EAB38EA43A}"/>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en-US"/>
              <a:t>Klik om de stijl te bewerken</a:t>
            </a:r>
          </a:p>
        </p:txBody>
      </p:sp>
      <p:sp>
        <p:nvSpPr>
          <p:cNvPr id="1027" name="Tijdelijke aanduiding voor tekst 2">
            <a:extLst>
              <a:ext uri="{FF2B5EF4-FFF2-40B4-BE49-F238E27FC236}">
                <a16:creationId xmlns:a16="http://schemas.microsoft.com/office/drawing/2014/main" id="{D163A7F0-492C-8A76-6414-598F2960BF4B}"/>
              </a:ext>
            </a:extLst>
          </p:cNvPr>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en-US"/>
              <a:t>Klik om de modelstijlen te bewerken</a:t>
            </a:r>
          </a:p>
          <a:p>
            <a:pPr lvl="1"/>
            <a:r>
              <a:rPr lang="nl-NL" altLang="en-US"/>
              <a:t>Tweede niveau</a:t>
            </a:r>
          </a:p>
          <a:p>
            <a:pPr lvl="2"/>
            <a:r>
              <a:rPr lang="nl-NL" altLang="en-US"/>
              <a:t>Derde niveau</a:t>
            </a:r>
          </a:p>
          <a:p>
            <a:pPr lvl="3"/>
            <a:r>
              <a:rPr lang="nl-NL" altLang="en-US"/>
              <a:t>Vierde niveau</a:t>
            </a:r>
          </a:p>
          <a:p>
            <a:pPr lvl="4"/>
            <a:r>
              <a:rPr lang="nl-NL" altLang="en-US"/>
              <a:t>Vijfde niveau</a:t>
            </a:r>
          </a:p>
        </p:txBody>
      </p:sp>
      <p:sp>
        <p:nvSpPr>
          <p:cNvPr id="4" name="Tijdelijke aanduiding voor datum 3">
            <a:extLst>
              <a:ext uri="{FF2B5EF4-FFF2-40B4-BE49-F238E27FC236}">
                <a16:creationId xmlns:a16="http://schemas.microsoft.com/office/drawing/2014/main" id="{CE35CC6F-34BF-AC40-8AE7-AD72688454FB}"/>
              </a:ext>
            </a:extLst>
          </p:cNvPr>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ea typeface="+mn-ea"/>
                <a:cs typeface="Times New Roman" pitchFamily="18" charset="0"/>
              </a:defRPr>
            </a:lvl1pPr>
          </a:lstStyle>
          <a:p>
            <a:pPr>
              <a:defRPr/>
            </a:pPr>
            <a:endParaRPr lang="nl-NL"/>
          </a:p>
        </p:txBody>
      </p:sp>
      <p:sp>
        <p:nvSpPr>
          <p:cNvPr id="5" name="Tijdelijke aanduiding voor voettekst 4">
            <a:extLst>
              <a:ext uri="{FF2B5EF4-FFF2-40B4-BE49-F238E27FC236}">
                <a16:creationId xmlns:a16="http://schemas.microsoft.com/office/drawing/2014/main" id="{32B778D5-5053-E6DB-A403-CDF1AE34E48A}"/>
              </a:ext>
            </a:extLst>
          </p:cNvPr>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mn-ea"/>
                <a:cs typeface="Times New Roman" pitchFamily="18" charset="0"/>
              </a:defRPr>
            </a:lvl1pPr>
          </a:lstStyle>
          <a:p>
            <a:pPr>
              <a:defRPr/>
            </a:pPr>
            <a:endParaRPr lang="nl-NL"/>
          </a:p>
        </p:txBody>
      </p:sp>
      <p:sp>
        <p:nvSpPr>
          <p:cNvPr id="6" name="Tijdelijke aanduiding voor dianummer 5">
            <a:extLst>
              <a:ext uri="{FF2B5EF4-FFF2-40B4-BE49-F238E27FC236}">
                <a16:creationId xmlns:a16="http://schemas.microsoft.com/office/drawing/2014/main" id="{16257B72-1FCF-264D-8CD2-05C83D7F6831}"/>
              </a:ext>
            </a:extLst>
          </p:cNvPr>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52AA2A53-1441-4B2D-A365-0DD9105C3959}" type="slidenum">
              <a:rPr lang="nl-NL" altLang="en-US"/>
              <a:pPr>
                <a:defRPr/>
              </a:pPr>
              <a:t>‹nr.›</a:t>
            </a:fld>
            <a:endParaRPr lang="nl-NL" altLang="en-US"/>
          </a:p>
        </p:txBody>
      </p:sp>
    </p:spTree>
    <p:extLst>
      <p:ext uri="{BB962C8B-B14F-4D97-AF65-F5344CB8AC3E}">
        <p14:creationId xmlns:p14="http://schemas.microsoft.com/office/powerpoint/2010/main" val="214615155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MS PGothic"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MS PGothic" charset="0"/>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MS PGothic" charset="0"/>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S PGothic" charset="0"/>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S PGothic" charset="0"/>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S PGothic"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jdelijke aanduiding voor titel 1">
            <a:extLst>
              <a:ext uri="{FF2B5EF4-FFF2-40B4-BE49-F238E27FC236}">
                <a16:creationId xmlns:a16="http://schemas.microsoft.com/office/drawing/2014/main" id="{0E267609-CFE9-D09D-2278-AC72811BFB43}"/>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en-US"/>
              <a:t>Klik om de stijl te bewerken</a:t>
            </a:r>
          </a:p>
        </p:txBody>
      </p:sp>
      <p:sp>
        <p:nvSpPr>
          <p:cNvPr id="3075" name="Tijdelijke aanduiding voor tekst 2">
            <a:extLst>
              <a:ext uri="{FF2B5EF4-FFF2-40B4-BE49-F238E27FC236}">
                <a16:creationId xmlns:a16="http://schemas.microsoft.com/office/drawing/2014/main" id="{CFF0705D-F622-D436-E08D-390A5E442C03}"/>
              </a:ext>
            </a:extLst>
          </p:cNvPr>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en-US"/>
              <a:t>Klik om de modelstijlen te bewerken</a:t>
            </a:r>
          </a:p>
          <a:p>
            <a:pPr lvl="1"/>
            <a:r>
              <a:rPr lang="nl-NL" altLang="en-US"/>
              <a:t>Tweede niveau</a:t>
            </a:r>
          </a:p>
          <a:p>
            <a:pPr lvl="2"/>
            <a:r>
              <a:rPr lang="nl-NL" altLang="en-US"/>
              <a:t>Derde niveau</a:t>
            </a:r>
          </a:p>
          <a:p>
            <a:pPr lvl="3"/>
            <a:r>
              <a:rPr lang="nl-NL" altLang="en-US"/>
              <a:t>Vierde niveau</a:t>
            </a:r>
          </a:p>
          <a:p>
            <a:pPr lvl="4"/>
            <a:r>
              <a:rPr lang="nl-NL" altLang="en-US"/>
              <a:t>Vijfde niveau</a:t>
            </a:r>
          </a:p>
        </p:txBody>
      </p:sp>
      <p:sp>
        <p:nvSpPr>
          <p:cNvPr id="4" name="Tijdelijke aanduiding voor datum 3">
            <a:extLst>
              <a:ext uri="{FF2B5EF4-FFF2-40B4-BE49-F238E27FC236}">
                <a16:creationId xmlns:a16="http://schemas.microsoft.com/office/drawing/2014/main" id="{83FF9D32-FCD5-5830-F6B6-6EE902D10872}"/>
              </a:ext>
            </a:extLst>
          </p:cNvPr>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ea typeface="+mn-ea"/>
                <a:cs typeface="Times New Roman" pitchFamily="18" charset="0"/>
              </a:defRPr>
            </a:lvl1pPr>
          </a:lstStyle>
          <a:p>
            <a:pPr>
              <a:defRPr/>
            </a:pPr>
            <a:endParaRPr lang="nl-NL"/>
          </a:p>
        </p:txBody>
      </p:sp>
      <p:sp>
        <p:nvSpPr>
          <p:cNvPr id="5" name="Tijdelijke aanduiding voor voettekst 4">
            <a:extLst>
              <a:ext uri="{FF2B5EF4-FFF2-40B4-BE49-F238E27FC236}">
                <a16:creationId xmlns:a16="http://schemas.microsoft.com/office/drawing/2014/main" id="{C66D70B5-BC24-B26D-5E33-BBBDEBD1C3C2}"/>
              </a:ext>
            </a:extLst>
          </p:cNvPr>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mn-ea"/>
                <a:cs typeface="Times New Roman" pitchFamily="18" charset="0"/>
              </a:defRPr>
            </a:lvl1pPr>
          </a:lstStyle>
          <a:p>
            <a:pPr>
              <a:defRPr/>
            </a:pPr>
            <a:endParaRPr lang="nl-NL"/>
          </a:p>
        </p:txBody>
      </p:sp>
      <p:sp>
        <p:nvSpPr>
          <p:cNvPr id="6" name="Tijdelijke aanduiding voor dianummer 5">
            <a:extLst>
              <a:ext uri="{FF2B5EF4-FFF2-40B4-BE49-F238E27FC236}">
                <a16:creationId xmlns:a16="http://schemas.microsoft.com/office/drawing/2014/main" id="{DF10D059-E086-F938-6512-025567372F21}"/>
              </a:ext>
            </a:extLst>
          </p:cNvPr>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D13BA8E5-1068-44E3-AB3D-E055818C58F2}" type="slidenum">
              <a:rPr lang="nl-NL" altLang="en-US"/>
              <a:pPr>
                <a:defRPr/>
              </a:pPr>
              <a:t>‹nr.›</a:t>
            </a:fld>
            <a:endParaRPr lang="nl-NL" altLang="en-US"/>
          </a:p>
        </p:txBody>
      </p:sp>
    </p:spTree>
    <p:extLst>
      <p:ext uri="{BB962C8B-B14F-4D97-AF65-F5344CB8AC3E}">
        <p14:creationId xmlns:p14="http://schemas.microsoft.com/office/powerpoint/2010/main" val="1426664637"/>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34" charset="-128"/>
          <a:cs typeface="MS PGothic"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MS PGothic" charset="0"/>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MS PGothic" charset="0"/>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S PGothic" charset="0"/>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S PGothic" charset="0"/>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S PGothic"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jdelijke aanduiding voor titel 1">
            <a:extLst>
              <a:ext uri="{FF2B5EF4-FFF2-40B4-BE49-F238E27FC236}">
                <a16:creationId xmlns:a16="http://schemas.microsoft.com/office/drawing/2014/main" id="{2E90E41F-F87E-75A0-7DB7-47885D1510E5}"/>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en-US"/>
              <a:t>Klik om de stijl te bewerken</a:t>
            </a:r>
          </a:p>
        </p:txBody>
      </p:sp>
      <p:sp>
        <p:nvSpPr>
          <p:cNvPr id="4099" name="Tijdelijke aanduiding voor tekst 2">
            <a:extLst>
              <a:ext uri="{FF2B5EF4-FFF2-40B4-BE49-F238E27FC236}">
                <a16:creationId xmlns:a16="http://schemas.microsoft.com/office/drawing/2014/main" id="{36B2A3DC-4AF6-D85E-1585-ECA3E1BDC440}"/>
              </a:ext>
            </a:extLst>
          </p:cNvPr>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en-US"/>
              <a:t>Klik om de modelstijlen te bewerken</a:t>
            </a:r>
          </a:p>
          <a:p>
            <a:pPr lvl="1"/>
            <a:r>
              <a:rPr lang="nl-NL" altLang="en-US"/>
              <a:t>Tweede niveau</a:t>
            </a:r>
          </a:p>
          <a:p>
            <a:pPr lvl="2"/>
            <a:r>
              <a:rPr lang="nl-NL" altLang="en-US"/>
              <a:t>Derde niveau</a:t>
            </a:r>
          </a:p>
          <a:p>
            <a:pPr lvl="3"/>
            <a:r>
              <a:rPr lang="nl-NL" altLang="en-US"/>
              <a:t>Vierde niveau</a:t>
            </a:r>
          </a:p>
          <a:p>
            <a:pPr lvl="4"/>
            <a:r>
              <a:rPr lang="nl-NL" altLang="en-US"/>
              <a:t>Vijfde niveau</a:t>
            </a:r>
          </a:p>
        </p:txBody>
      </p:sp>
      <p:sp>
        <p:nvSpPr>
          <p:cNvPr id="4" name="Tijdelijke aanduiding voor datum 3">
            <a:extLst>
              <a:ext uri="{FF2B5EF4-FFF2-40B4-BE49-F238E27FC236}">
                <a16:creationId xmlns:a16="http://schemas.microsoft.com/office/drawing/2014/main" id="{3A2BFCD7-1824-31CC-4BBB-71D55551AF62}"/>
              </a:ext>
            </a:extLst>
          </p:cNvPr>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ea typeface="+mn-ea"/>
                <a:cs typeface="Times New Roman" pitchFamily="18" charset="0"/>
              </a:defRPr>
            </a:lvl1pPr>
          </a:lstStyle>
          <a:p>
            <a:pPr>
              <a:defRPr/>
            </a:pPr>
            <a:endParaRPr lang="nl-NL"/>
          </a:p>
        </p:txBody>
      </p:sp>
      <p:sp>
        <p:nvSpPr>
          <p:cNvPr id="5" name="Tijdelijke aanduiding voor voettekst 4">
            <a:extLst>
              <a:ext uri="{FF2B5EF4-FFF2-40B4-BE49-F238E27FC236}">
                <a16:creationId xmlns:a16="http://schemas.microsoft.com/office/drawing/2014/main" id="{ACC03BB9-C4BC-EAA0-FCAA-4FBD12B6E27C}"/>
              </a:ext>
            </a:extLst>
          </p:cNvPr>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mn-ea"/>
                <a:cs typeface="Times New Roman" pitchFamily="18" charset="0"/>
              </a:defRPr>
            </a:lvl1pPr>
          </a:lstStyle>
          <a:p>
            <a:pPr>
              <a:defRPr/>
            </a:pPr>
            <a:endParaRPr lang="nl-NL"/>
          </a:p>
        </p:txBody>
      </p:sp>
      <p:sp>
        <p:nvSpPr>
          <p:cNvPr id="6" name="Tijdelijke aanduiding voor dianummer 5">
            <a:extLst>
              <a:ext uri="{FF2B5EF4-FFF2-40B4-BE49-F238E27FC236}">
                <a16:creationId xmlns:a16="http://schemas.microsoft.com/office/drawing/2014/main" id="{C223EBA4-BDA3-151A-5A58-1E6D30118B8A}"/>
              </a:ext>
            </a:extLst>
          </p:cNvPr>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ea typeface="MS PGothic" panose="020B0600070205080204" pitchFamily="34" charset="-128"/>
              </a:defRPr>
            </a:lvl1pPr>
          </a:lstStyle>
          <a:p>
            <a:pPr>
              <a:defRPr/>
            </a:pPr>
            <a:fld id="{131DD2D5-ED8B-4762-804C-EB9A404F501D}" type="slidenum">
              <a:rPr lang="nl-NL" altLang="en-US"/>
              <a:pPr>
                <a:defRPr/>
              </a:pPr>
              <a:t>‹nr.›</a:t>
            </a:fld>
            <a:endParaRPr lang="nl-NL" altLang="en-US"/>
          </a:p>
        </p:txBody>
      </p:sp>
    </p:spTree>
    <p:extLst>
      <p:ext uri="{BB962C8B-B14F-4D97-AF65-F5344CB8AC3E}">
        <p14:creationId xmlns:p14="http://schemas.microsoft.com/office/powerpoint/2010/main" val="4238878249"/>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panose="020B0600070205080204"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ＭＳ Ｐゴシック" panose="020B0600070205080204"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ＭＳ Ｐゴシック" panose="020B0600070205080204"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ＭＳ Ｐゴシック" panose="020B0600070205080204"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ＭＳ Ｐゴシック" panose="020B0600070205080204" pitchFamily="34" charset="-128"/>
          <a:cs typeface="MS PGothic"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MS PGothic" charset="0"/>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S PGothic" charset="0"/>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S PGothic" charset="0"/>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S PGothic" charset="0"/>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S PGothic"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0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9.png"/><Relationship Id="rId1" Type="http://schemas.openxmlformats.org/officeDocument/2006/relationships/slideLayout" Target="../slideLayouts/slideLayout48.xml"/></Relationships>
</file>

<file path=ppt/slides/_rels/slide10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1.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1.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1.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1.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84.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4.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84.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1.xml"/><Relationship Id="rId5" Type="http://schemas.openxmlformats.org/officeDocument/2006/relationships/image" Target="../media/image55.jpe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1.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1.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71.xml"/><Relationship Id="rId1" Type="http://schemas.openxmlformats.org/officeDocument/2006/relationships/video" Target="https://www.youtube.com/embed/u9SZ7ioAE4M?start=82&amp;feature=oembed"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1.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xml"/><Relationship Id="rId1" Type="http://schemas.openxmlformats.org/officeDocument/2006/relationships/slideLayout" Target="../slideLayouts/slideLayout93.xml"/></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xml"/><Relationship Id="rId1" Type="http://schemas.openxmlformats.org/officeDocument/2006/relationships/slideLayout" Target="../slideLayouts/slideLayout93.xml"/></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3.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93.xml"/></Relationships>
</file>

<file path=ppt/slides/_rels/slide3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8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9.xml"/><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4.xml"/></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s://www.nationaalarchief.nl/" TargetMode="External"/><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www.nationaalarchief.nl/" TargetMode="External"/><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2.xml"/></Relationships>
</file>

<file path=ppt/slides/_rels/slide5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2.xml"/></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www.zuid-holland.nl/publish/pages/37389/uitvoeringsagenda_landbouw.pdf" TargetMode="External"/><Relationship Id="rId1" Type="http://schemas.openxmlformats.org/officeDocument/2006/relationships/slideLayout" Target="../slideLayouts/slideLayout44.xml"/></Relationships>
</file>

<file path=ppt/slides/_rels/slide55.xml.rels><?xml version="1.0" encoding="UTF-8" standalone="yes"?>
<Relationships xmlns="http://schemas.openxmlformats.org/package/2006/relationships"><Relationship Id="rId2" Type="http://schemas.openxmlformats.org/officeDocument/2006/relationships/hyperlink" Target="https://www.nationaalarchief.nl/onderzoeken/zoeken?activeTab=archives&amp;page=3&amp;results-per-page=50&amp;rm=gallery&amp;searchTerm=landbouw&amp;sort=eadid&amp;sort-direction=desc" TargetMode="External"/><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3" Type="http://schemas.openxmlformats.org/officeDocument/2006/relationships/hyperlink" Target="https://www.nationaalarchief.nl/onderzoeken/archief/3.02.46/invnr/2.~2.10.~2.10.4.~2.10.4.1.~4234-4238~4236?searchTerm=molens&amp;searchField=all" TargetMode="External"/><Relationship Id="rId2" Type="http://schemas.openxmlformats.org/officeDocument/2006/relationships/hyperlink" Target="https://www.nationaalarchief.nl/onderzoeken/archief/3.02.22/invnr/1.~1.2.~1.2.07.~1.2.07.1.~1.2.07.1.2.~3001?searchTerm=landbouw&amp;searchField=all" TargetMode="External"/><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nl.wikipedia.org/wiki/Holland" TargetMode="External"/><Relationship Id="rId1" Type="http://schemas.openxmlformats.org/officeDocument/2006/relationships/slideLayout" Target="../slideLayouts/slideLayout4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9.xml.rels><?xml version="1.0" encoding="UTF-8" standalone="yes"?>
<Relationships xmlns="http://schemas.openxmlformats.org/package/2006/relationships"><Relationship Id="rId2" Type="http://schemas.openxmlformats.org/officeDocument/2006/relationships/hyperlink" Target="https://www.nationaalarchief.nl/onderzoeken/archief/3.11.5328?searchTerm=landbouw" TargetMode="Externa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6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https://www.nationaalarchief.nl/onderzoeken/archief/2.11.103/beschrijving/context?searchTerm=tuinbouw&amp;searchField=description&amp;searchTermID=dhcl-0" TargetMode="External"/><Relationship Id="rId1" Type="http://schemas.openxmlformats.org/officeDocument/2006/relationships/slideLayout" Target="../slideLayouts/slideLayout39.xml"/></Relationships>
</file>

<file path=ppt/slides/_rels/slide6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3.xml"/></Relationships>
</file>

<file path=ppt/slides/_rels/slide6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9.xml"/></Relationships>
</file>

<file path=ppt/slides/_rels/slide63.xml.rels><?xml version="1.0" encoding="UTF-8" standalone="yes"?>
<Relationships xmlns="http://schemas.openxmlformats.org/package/2006/relationships"><Relationship Id="rId3" Type="http://schemas.openxmlformats.org/officeDocument/2006/relationships/hyperlink" Target="https://www.nationaalarchief.nl/onderzoeken/archief/3.11.11/beschrijving/context?searchTerm=landbouw&amp;searchField=description&amp;searchTermID=dhcl-0" TargetMode="External"/><Relationship Id="rId2" Type="http://schemas.openxmlformats.org/officeDocument/2006/relationships/hyperlink" Target="https://www.nationaalarchief.nl/onderzoeken/archief/3.11.12/beschrijving/context?searchTerm=landbouw&amp;searchField=description&amp;searchTermID=dhcl-0" TargetMode="External"/><Relationship Id="rId1" Type="http://schemas.openxmlformats.org/officeDocument/2006/relationships/slideLayout" Target="../slideLayouts/slideLayout39.xml"/><Relationship Id="rId5" Type="http://schemas.openxmlformats.org/officeDocument/2006/relationships/hyperlink" Target="https://www.nationaalarchief.nl/onderzoeken/archief/3.11.08?searchTerm=landbouw" TargetMode="External"/><Relationship Id="rId4" Type="http://schemas.openxmlformats.org/officeDocument/2006/relationships/hyperlink" Target="https://www.nationaalarchief.nl/onderzoeken/archief/3.11.10/beschrijving/context?searchTerm=landbouw&amp;searchField=description&amp;searchTermID=dhcl-0"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3.xml"/></Relationships>
</file>

<file path=ppt/slides/_rels/slide7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9.xml"/></Relationships>
</file>

<file path=ppt/slides/_rels/slide7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39.xml"/></Relationships>
</file>

<file path=ppt/slides/_rels/slide7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beeldarchief.zuid-holland.nl/" TargetMode="External"/><Relationship Id="rId1" Type="http://schemas.openxmlformats.org/officeDocument/2006/relationships/slideLayout" Target="../slideLayouts/slideLayout44.xml"/></Relationships>
</file>

<file path=ppt/slides/_rels/slide7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9.xml"/></Relationships>
</file>

<file path=ppt/slides/_rels/slide7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7.xml"/></Relationships>
</file>

<file path=ppt/slides/_rels/slide7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9.xml"/></Relationships>
</file>

<file path=ppt/slides/_rels/slide7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9.xml"/></Relationships>
</file>

<file path=ppt/slides/_rels/slide7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4.xml"/></Relationships>
</file>

<file path=ppt/slides/_rels/slide7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2.xml"/></Relationships>
</file>

<file path=ppt/slides/_rels/slide79.xml.rels><?xml version="1.0" encoding="UTF-8" standalone="yes"?>
<Relationships xmlns="http://schemas.openxmlformats.org/package/2006/relationships"><Relationship Id="rId8" Type="http://schemas.openxmlformats.org/officeDocument/2006/relationships/hyperlink" Target="https://kennis.cultureelerfgoed.nl/index.php/Thesaurus_Roerend_Agrarisch_Erfgoed" TargetMode="External"/><Relationship Id="rId3" Type="http://schemas.openxmlformats.org/officeDocument/2006/relationships/hyperlink" Target="https://kennis.cultureelerfgoed.nl/index.php/Bronnen_voor_onderzoek_naar_roerend_agrarisch_erfgoed" TargetMode="External"/><Relationship Id="rId7" Type="http://schemas.openxmlformats.org/officeDocument/2006/relationships/hyperlink" Target="https://kennis.cultureelerfgoed.nl/index.php/Netwerk_Roerend_Agrarisch_Erfgoed" TargetMode="External"/><Relationship Id="rId2" Type="http://schemas.openxmlformats.org/officeDocument/2006/relationships/hyperlink" Target="https://kennis.cultureelerfgoed.nl/index.php/Agrarisch_erfgoed_-_reikwijdte" TargetMode="External"/><Relationship Id="rId1" Type="http://schemas.openxmlformats.org/officeDocument/2006/relationships/slideLayout" Target="../slideLayouts/slideLayout39.xml"/><Relationship Id="rId6" Type="http://schemas.openxmlformats.org/officeDocument/2006/relationships/hyperlink" Target="https://kennis.cultureelerfgoed.nl/index.php/Lijst_van_agrarische_verzamelingen_en_collecties_in_Nederland" TargetMode="External"/><Relationship Id="rId5" Type="http://schemas.openxmlformats.org/officeDocument/2006/relationships/hyperlink" Target="https://kennis.cultureelerfgoed.nl/index.php/Historische_landbouwmachines_1880-1965_-_toonbeeldenlijst" TargetMode="External"/><Relationship Id="rId4" Type="http://schemas.openxmlformats.org/officeDocument/2006/relationships/hyperlink" Target="https://kennis.cultureelerfgoed.nl/index.php/Historische_landbouwmachines_1880-1965" TargetMode="External"/><Relationship Id="rId9" Type="http://schemas.openxmlformats.org/officeDocument/2006/relationships/hyperlink" Target="https://kennis.cultureelerfgoed.nl/index.php/Verklaring_tot_Behoud_van_Agrarisch_Erfgoed_in_Nederlan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73.xml"/></Relationships>
</file>

<file path=ppt/slides/_rels/slide8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9.xml"/></Relationships>
</file>

<file path=ppt/slides/_rels/slide8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s://www.geschiedenisvanzuidholland.nl/" TargetMode="External"/><Relationship Id="rId1" Type="http://schemas.openxmlformats.org/officeDocument/2006/relationships/slideLayout" Target="../slideLayouts/slideLayout39.xml"/></Relationships>
</file>

<file path=ppt/slides/_rels/slide8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9.xml"/></Relationships>
</file>

<file path=ppt/slides/_rels/slide83.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7.xml"/><Relationship Id="rId1" Type="http://schemas.openxmlformats.org/officeDocument/2006/relationships/slideLayout" Target="../slideLayouts/slideLayout48.xml"/><Relationship Id="rId4" Type="http://schemas.openxmlformats.org/officeDocument/2006/relationships/image" Target="../media/image19.png"/></Relationships>
</file>

<file path=ppt/slides/_rels/slide8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9.png"/><Relationship Id="rId1" Type="http://schemas.openxmlformats.org/officeDocument/2006/relationships/slideLayout" Target="../slideLayouts/slideLayout48.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8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8.xml"/></Relationships>
</file>

<file path=ppt/slides/_rels/slide8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8.xml"/></Relationships>
</file>

<file path=ppt/slides/_rels/slide87.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9.png"/><Relationship Id="rId7" Type="http://schemas.openxmlformats.org/officeDocument/2006/relationships/image" Target="../media/image119.png"/><Relationship Id="rId12" Type="http://schemas.openxmlformats.org/officeDocument/2006/relationships/image" Target="../media/image124.png"/><Relationship Id="rId2" Type="http://schemas.microsoft.com/office/2018/10/relationships/comments" Target="../comments/modernComment_18C_49117FFB.xml"/><Relationship Id="rId1" Type="http://schemas.openxmlformats.org/officeDocument/2006/relationships/slideLayout" Target="../slideLayouts/slideLayout48.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jpeg"/><Relationship Id="rId10" Type="http://schemas.openxmlformats.org/officeDocument/2006/relationships/image" Target="../media/image122.png"/><Relationship Id="rId4" Type="http://schemas.openxmlformats.org/officeDocument/2006/relationships/image" Target="../media/image116.jpeg"/><Relationship Id="rId9" Type="http://schemas.openxmlformats.org/officeDocument/2006/relationships/image" Target="../media/image121.png"/></Relationships>
</file>

<file path=ppt/slides/_rels/slide8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8.xml"/></Relationships>
</file>

<file path=ppt/slides/_rels/slide8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3.xml"/></Relationships>
</file>

<file path=ppt/slides/_rels/slide9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8.xml"/></Relationships>
</file>

<file path=ppt/slides/_rels/slide9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48.xml"/></Relationships>
</file>

<file path=ppt/slides/_rels/slide9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48.xml"/></Relationships>
</file>

<file path=ppt/slides/_rels/slide9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48.xml"/></Relationships>
</file>

<file path=ppt/slides/_rels/slide9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8.xml"/></Relationships>
</file>

<file path=ppt/slides/_rels/slide9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49.xml"/><Relationship Id="rId4" Type="http://schemas.openxmlformats.org/officeDocument/2006/relationships/image" Target="../media/image132.png"/></Relationships>
</file>

<file path=ppt/slides/_rels/slide9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slideLayout" Target="../slideLayouts/slideLayout49.xml"/><Relationship Id="rId4" Type="http://schemas.openxmlformats.org/officeDocument/2006/relationships/image" Target="../media/image135.png"/></Relationships>
</file>

<file path=ppt/slides/_rels/slide9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49.xml"/></Relationships>
</file>

<file path=ppt/slides/_rels/slide98.xml.rels><?xml version="1.0" encoding="UTF-8" standalone="yes"?>
<Relationships xmlns="http://schemas.openxmlformats.org/package/2006/relationships"><Relationship Id="rId3" Type="http://schemas.openxmlformats.org/officeDocument/2006/relationships/image" Target="../media/image138.jpg"/><Relationship Id="rId2" Type="http://schemas.microsoft.com/office/2018/10/relationships/comments" Target="../comments/modernComment_1C2_4B77B040.xml"/><Relationship Id="rId1" Type="http://schemas.openxmlformats.org/officeDocument/2006/relationships/slideLayout" Target="../slideLayouts/slideLayout49.xml"/></Relationships>
</file>

<file path=ppt/slides/_rels/slide9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49.xml"/><Relationship Id="rId4" Type="http://schemas.openxmlformats.org/officeDocument/2006/relationships/image" Target="../media/image1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p:cNvPicPr>
            <a:picLocks noChangeAspect="1"/>
          </p:cNvPicPr>
          <p:nvPr/>
        </p:nvPicPr>
        <p:blipFill>
          <a:blip r:embed="rId3" cstate="print">
            <a:extLst>
              <a:ext uri="{28A0092B-C50C-407E-A947-70E740481C1C}">
                <a14:useLocalDpi xmlns:a14="http://schemas.microsoft.com/office/drawing/2010/main" val="0"/>
              </a:ext>
            </a:extLst>
          </a:blip>
          <a:srcRect l="26162" r="26162"/>
          <a:stretch/>
        </p:blipFill>
        <p:spPr>
          <a:xfrm>
            <a:off x="6080889" y="3427441"/>
            <a:ext cx="2039251" cy="2852200"/>
          </a:xfrm>
          <a:prstGeom prst="roundRect">
            <a:avLst>
              <a:gd name="adj" fmla="val 2865"/>
            </a:avLst>
          </a:prstGeom>
          <a:solidFill>
            <a:srgbClr val="FFFFFF">
              <a:shade val="85000"/>
            </a:srgbClr>
          </a:solidFill>
          <a:ln>
            <a:noFill/>
          </a:ln>
          <a:effectLst/>
        </p:spPr>
      </p:pic>
      <p:pic>
        <p:nvPicPr>
          <p:cNvPr id="15" name="Afbeelding 14"/>
          <p:cNvPicPr>
            <a:picLocks noChangeAspect="1"/>
          </p:cNvPicPr>
          <p:nvPr/>
        </p:nvPicPr>
        <p:blipFill>
          <a:blip r:embed="rId4" cstate="print">
            <a:extLst>
              <a:ext uri="{28A0092B-C50C-407E-A947-70E740481C1C}">
                <a14:useLocalDpi xmlns:a14="http://schemas.microsoft.com/office/drawing/2010/main" val="0"/>
              </a:ext>
            </a:extLst>
          </a:blip>
          <a:srcRect l="26285" r="26285"/>
          <a:stretch/>
        </p:blipFill>
        <p:spPr>
          <a:xfrm>
            <a:off x="3932345" y="3430560"/>
            <a:ext cx="2027555" cy="2849080"/>
          </a:xfrm>
          <a:prstGeom prst="roundRect">
            <a:avLst>
              <a:gd name="adj" fmla="val 2865"/>
            </a:avLst>
          </a:prstGeom>
          <a:solidFill>
            <a:srgbClr val="FFFFFF">
              <a:shade val="85000"/>
            </a:srgbClr>
          </a:solidFill>
          <a:ln>
            <a:noFill/>
          </a:ln>
          <a:effectLst/>
        </p:spPr>
      </p:pic>
      <p:sp>
        <p:nvSpPr>
          <p:cNvPr id="2" name="Titel 1"/>
          <p:cNvSpPr>
            <a:spLocks noGrp="1"/>
          </p:cNvSpPr>
          <p:nvPr>
            <p:ph type="ctrTitle"/>
          </p:nvPr>
        </p:nvSpPr>
        <p:spPr>
          <a:xfrm>
            <a:off x="1703512" y="969260"/>
            <a:ext cx="8784976" cy="2304256"/>
          </a:xfrm>
        </p:spPr>
        <p:txBody>
          <a:bodyPr>
            <a:normAutofit/>
          </a:bodyPr>
          <a:lstStyle/>
          <a:p>
            <a:r>
              <a:rPr lang="nl-NL" dirty="0">
                <a:solidFill>
                  <a:schemeClr val="bg1">
                    <a:lumMod val="50000"/>
                  </a:schemeClr>
                </a:solidFill>
                <a:latin typeface="Avenir" panose="020B0503020203020204" pitchFamily="34" charset="0"/>
                <a:ea typeface="Verdana" panose="020B0604030504040204" pitchFamily="34" charset="0"/>
                <a:cs typeface="Verdana" panose="020B0604030504040204" pitchFamily="34" charset="0"/>
              </a:rPr>
              <a:t>Van akker tot archief:</a:t>
            </a:r>
            <a:br>
              <a:rPr lang="nl-NL" dirty="0">
                <a:solidFill>
                  <a:schemeClr val="bg1">
                    <a:lumMod val="50000"/>
                  </a:schemeClr>
                </a:solidFill>
                <a:latin typeface="Avenir" panose="020B0503020203020204" pitchFamily="34" charset="0"/>
                <a:ea typeface="Verdana" panose="020B0604030504040204" pitchFamily="34" charset="0"/>
                <a:cs typeface="Verdana" panose="020B0604030504040204" pitchFamily="34" charset="0"/>
              </a:rPr>
            </a:br>
            <a:r>
              <a:rPr lang="nl-NL" dirty="0">
                <a:solidFill>
                  <a:schemeClr val="bg1">
                    <a:lumMod val="50000"/>
                  </a:schemeClr>
                </a:solidFill>
                <a:latin typeface="Avenir" panose="020B0503020203020204" pitchFamily="34" charset="0"/>
                <a:ea typeface="Verdana" panose="020B0604030504040204" pitchFamily="34" charset="0"/>
                <a:cs typeface="Verdana" panose="020B0604030504040204" pitchFamily="34" charset="0"/>
              </a:rPr>
              <a:t>sporen van agrarische geschiedenis van Zuid-Holland</a:t>
            </a:r>
            <a:endParaRPr lang="nl-NL" sz="2200" dirty="0">
              <a:solidFill>
                <a:schemeClr val="bg1">
                  <a:lumMod val="50000"/>
                </a:schemeClr>
              </a:solidFill>
              <a:latin typeface="Avenir" panose="020B0503020203020204" pitchFamily="34" charset="0"/>
              <a:ea typeface="Verdana" panose="020B0604030504040204" pitchFamily="34" charset="0"/>
              <a:cs typeface="Verdana" panose="020B0604030504040204" pitchFamily="34" charset="0"/>
            </a:endParaRPr>
          </a:p>
        </p:txBody>
      </p:sp>
      <p:pic>
        <p:nvPicPr>
          <p:cNvPr id="12" name="Afbeelding 11"/>
          <p:cNvPicPr>
            <a:picLocks noChangeAspect="1"/>
          </p:cNvPicPr>
          <p:nvPr/>
        </p:nvPicPr>
        <p:blipFill>
          <a:blip r:embed="rId5" cstate="print">
            <a:extLst>
              <a:ext uri="{28A0092B-C50C-407E-A947-70E740481C1C}">
                <a14:useLocalDpi xmlns:a14="http://schemas.microsoft.com/office/drawing/2010/main" val="0"/>
              </a:ext>
            </a:extLst>
          </a:blip>
          <a:srcRect l="26298" r="26298"/>
          <a:stretch/>
        </p:blipFill>
        <p:spPr>
          <a:xfrm>
            <a:off x="8244913" y="3427446"/>
            <a:ext cx="2027555" cy="2852199"/>
          </a:xfrm>
          <a:prstGeom prst="roundRect">
            <a:avLst>
              <a:gd name="adj" fmla="val 2865"/>
            </a:avLst>
          </a:prstGeom>
          <a:solidFill>
            <a:srgbClr val="FFFFFF">
              <a:shade val="85000"/>
            </a:srgbClr>
          </a:solidFill>
          <a:ln>
            <a:noFill/>
          </a:ln>
          <a:effectLst/>
        </p:spPr>
      </p:pic>
      <p:sp>
        <p:nvSpPr>
          <p:cNvPr id="16" name="Rond enkele hoek rechthoek 15"/>
          <p:cNvSpPr/>
          <p:nvPr/>
        </p:nvSpPr>
        <p:spPr>
          <a:xfrm rot="10800000">
            <a:off x="11791564" y="2"/>
            <a:ext cx="395536" cy="2204863"/>
          </a:xfrm>
          <a:prstGeom prst="round1Rect">
            <a:avLst>
              <a:gd name="adj" fmla="val 9025"/>
            </a:avLst>
          </a:prstGeom>
          <a:solidFill>
            <a:srgbClr val="FFD2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3" name="Afbeelding 2">
            <a:extLst>
              <a:ext uri="{FF2B5EF4-FFF2-40B4-BE49-F238E27FC236}">
                <a16:creationId xmlns:a16="http://schemas.microsoft.com/office/drawing/2014/main" id="{9D2E26E1-C9CA-37BF-147C-4A2088C0041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5400" y="233347"/>
            <a:ext cx="2016224" cy="527405"/>
          </a:xfrm>
          <a:prstGeom prst="rect">
            <a:avLst/>
          </a:prstGeom>
        </p:spPr>
      </p:pic>
      <p:pic>
        <p:nvPicPr>
          <p:cNvPr id="5" name="Afbeelding 4" descr="Afbeelding met tekst, Graphics, Lettertype, logo&#10;&#10;Automatisch gegenereerde beschrijving">
            <a:extLst>
              <a:ext uri="{FF2B5EF4-FFF2-40B4-BE49-F238E27FC236}">
                <a16:creationId xmlns:a16="http://schemas.microsoft.com/office/drawing/2014/main" id="{1EE204E9-EEE8-B8F8-EBF2-2D17216470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15092" y="-2047"/>
            <a:ext cx="2927648" cy="971308"/>
          </a:xfrm>
          <a:prstGeom prst="rect">
            <a:avLst/>
          </a:prstGeom>
        </p:spPr>
      </p:pic>
    </p:spTree>
    <p:extLst>
      <p:ext uri="{BB962C8B-B14F-4D97-AF65-F5344CB8AC3E}">
        <p14:creationId xmlns:p14="http://schemas.microsoft.com/office/powerpoint/2010/main" val="324425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DA11774A-BCC5-BC95-975F-4FA41BE326D9}"/>
              </a:ext>
            </a:extLst>
          </p:cNvPr>
          <p:cNvSpPr>
            <a:spLocks noGrp="1"/>
          </p:cNvSpPr>
          <p:nvPr>
            <p:ph idx="1"/>
          </p:nvPr>
        </p:nvSpPr>
        <p:spPr>
          <a:xfrm>
            <a:off x="1981200" y="404813"/>
            <a:ext cx="8229600" cy="4525963"/>
          </a:xfrm>
        </p:spPr>
        <p:txBody>
          <a:bodyPr/>
          <a:lstStyle/>
          <a:p>
            <a:pPr marL="0" indent="0">
              <a:buNone/>
              <a:defRPr/>
            </a:pPr>
            <a:r>
              <a:rPr lang="nl-NL" dirty="0"/>
              <a:t>Plattelandsgeschiedenis:</a:t>
            </a:r>
          </a:p>
          <a:p>
            <a:pPr marL="0" indent="0">
              <a:buNone/>
              <a:defRPr/>
            </a:pPr>
            <a:endParaRPr lang="nl-NL" dirty="0"/>
          </a:p>
          <a:p>
            <a:pPr marL="514338" indent="-514338">
              <a:buFont typeface="Arial" panose="020B0604020202020204" pitchFamily="34" charset="0"/>
              <a:buAutoNum type="arabicPeriod"/>
              <a:defRPr/>
            </a:pPr>
            <a:r>
              <a:rPr lang="nl-NL" dirty="0"/>
              <a:t>Landbouwgeschiedenis, agrarische geschiedenis of plattelandsgeschiedenis</a:t>
            </a:r>
          </a:p>
          <a:p>
            <a:pPr marL="514338" indent="-514338">
              <a:buFont typeface="Arial" panose="020B0604020202020204" pitchFamily="34" charset="0"/>
              <a:buAutoNum type="arabicPeriod"/>
              <a:defRPr/>
            </a:pPr>
            <a:r>
              <a:rPr lang="nl-NL" dirty="0"/>
              <a:t>Plattelandsgeschiedenis in Holland</a:t>
            </a:r>
          </a:p>
          <a:p>
            <a:pPr marL="514338" indent="-514338">
              <a:buFont typeface="Arial" panose="020B0604020202020204" pitchFamily="34" charset="0"/>
              <a:buAutoNum type="arabicPeriod"/>
              <a:defRPr/>
            </a:pPr>
            <a:r>
              <a:rPr lang="nl-NL" dirty="0"/>
              <a:t>Plattelandsgeschiedenis: kansen voor onderzoek</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A020CA6-EE1B-66B3-F881-CCFE23948E81}"/>
              </a:ext>
            </a:extLst>
          </p:cNvPr>
          <p:cNvPicPr>
            <a:picLocks noChangeAspect="1"/>
          </p:cNvPicPr>
          <p:nvPr/>
        </p:nvPicPr>
        <p:blipFill>
          <a:blip r:embed="rId2" cstate="screen">
            <a:alphaModFix amt="30000"/>
            <a:extLst>
              <a:ext uri="{28A0092B-C50C-407E-A947-70E740481C1C}">
                <a14:useLocalDpi xmlns:a14="http://schemas.microsoft.com/office/drawing/2010/main"/>
              </a:ext>
            </a:extLst>
          </a:blip>
          <a:stretch>
            <a:fillRect/>
          </a:stretch>
        </p:blipFill>
        <p:spPr>
          <a:xfrm>
            <a:off x="623392" y="307748"/>
            <a:ext cx="2016224" cy="527405"/>
          </a:xfrm>
          <a:prstGeom prst="rect">
            <a:avLst/>
          </a:prstGeom>
        </p:spPr>
      </p:pic>
      <p:sp>
        <p:nvSpPr>
          <p:cNvPr id="4" name="Rond enkele hoek rechthoek 15">
            <a:extLst>
              <a:ext uri="{FF2B5EF4-FFF2-40B4-BE49-F238E27FC236}">
                <a16:creationId xmlns:a16="http://schemas.microsoft.com/office/drawing/2014/main" id="{B4F4F034-64CC-BA3E-84B3-26D60B5EDA85}"/>
              </a:ext>
            </a:extLst>
          </p:cNvPr>
          <p:cNvSpPr/>
          <p:nvPr/>
        </p:nvSpPr>
        <p:spPr>
          <a:xfrm rot="10800000">
            <a:off x="11796464" y="2"/>
            <a:ext cx="395536" cy="2204863"/>
          </a:xfrm>
          <a:prstGeom prst="round1Rect">
            <a:avLst>
              <a:gd name="adj" fmla="val 9025"/>
            </a:avLst>
          </a:prstGeom>
          <a:solidFill>
            <a:srgbClr val="FFD2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nl-NL" dirty="0">
              <a:solidFill>
                <a:prstClr val="white"/>
              </a:solidFill>
              <a:latin typeface="Calibri"/>
            </a:endParaRPr>
          </a:p>
        </p:txBody>
      </p:sp>
      <p:sp>
        <p:nvSpPr>
          <p:cNvPr id="13" name="Tekstvak 12">
            <a:extLst>
              <a:ext uri="{FF2B5EF4-FFF2-40B4-BE49-F238E27FC236}">
                <a16:creationId xmlns:a16="http://schemas.microsoft.com/office/drawing/2014/main" id="{23B98149-8804-BB82-058B-A3B83A036207}"/>
              </a:ext>
            </a:extLst>
          </p:cNvPr>
          <p:cNvSpPr txBox="1"/>
          <p:nvPr/>
        </p:nvSpPr>
        <p:spPr>
          <a:xfrm>
            <a:off x="623392" y="6292060"/>
            <a:ext cx="6552728" cy="369332"/>
          </a:xfrm>
          <a:prstGeom prst="rect">
            <a:avLst/>
          </a:prstGeom>
          <a:noFill/>
        </p:spPr>
        <p:txBody>
          <a:bodyPr wrap="square" rtlCol="0">
            <a:spAutoFit/>
          </a:bodyPr>
          <a:lstStyle/>
          <a:p>
            <a:pPr defTabSz="914377">
              <a:defRPr/>
            </a:pPr>
            <a:r>
              <a:rPr lang="nl-NL" dirty="0">
                <a:solidFill>
                  <a:prstClr val="white">
                    <a:lumMod val="50000"/>
                    <a:alpha val="30000"/>
                  </a:prstClr>
                </a:solidFill>
                <a:latin typeface="Avenir" panose="020B0503020203020204" pitchFamily="34" charset="0"/>
              </a:rPr>
              <a:t>#erfgoedhuiszh</a:t>
            </a:r>
          </a:p>
        </p:txBody>
      </p:sp>
      <p:sp>
        <p:nvSpPr>
          <p:cNvPr id="7" name="Titel 1">
            <a:extLst>
              <a:ext uri="{FF2B5EF4-FFF2-40B4-BE49-F238E27FC236}">
                <a16:creationId xmlns:a16="http://schemas.microsoft.com/office/drawing/2014/main" id="{CED0A047-824F-BC94-72DC-0D9922E3B027}"/>
              </a:ext>
            </a:extLst>
          </p:cNvPr>
          <p:cNvSpPr txBox="1">
            <a:spLocks/>
          </p:cNvSpPr>
          <p:nvPr/>
        </p:nvSpPr>
        <p:spPr>
          <a:xfrm>
            <a:off x="1775520" y="1628800"/>
            <a:ext cx="8640960" cy="86409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14377">
              <a:defRPr/>
            </a:pPr>
            <a:r>
              <a:rPr lang="nl-NL" sz="5400" dirty="0">
                <a:solidFill>
                  <a:prstClr val="white">
                    <a:lumMod val="50000"/>
                  </a:prstClr>
                </a:solidFill>
                <a:latin typeface="Avenir" panose="020B0503020203020204" pitchFamily="34" charset="0"/>
                <a:ea typeface="Verdana" panose="020B0604030504040204" pitchFamily="34" charset="0"/>
                <a:cs typeface="Verdana" panose="020B0604030504040204" pitchFamily="34" charset="0"/>
              </a:rPr>
              <a:t>Afsluiting</a:t>
            </a:r>
          </a:p>
        </p:txBody>
      </p:sp>
      <p:sp>
        <p:nvSpPr>
          <p:cNvPr id="8" name="Tekstvak 7">
            <a:extLst>
              <a:ext uri="{FF2B5EF4-FFF2-40B4-BE49-F238E27FC236}">
                <a16:creationId xmlns:a16="http://schemas.microsoft.com/office/drawing/2014/main" id="{7A3FAD14-3DE1-2E6F-135F-48F5E77FC86F}"/>
              </a:ext>
            </a:extLst>
          </p:cNvPr>
          <p:cNvSpPr txBox="1"/>
          <p:nvPr/>
        </p:nvSpPr>
        <p:spPr>
          <a:xfrm>
            <a:off x="4910361" y="5727034"/>
            <a:ext cx="2520280" cy="338554"/>
          </a:xfrm>
          <a:prstGeom prst="rect">
            <a:avLst/>
          </a:prstGeom>
          <a:noFill/>
        </p:spPr>
        <p:txBody>
          <a:bodyPr wrap="square" rtlCol="0">
            <a:spAutoFit/>
          </a:bodyPr>
          <a:lstStyle/>
          <a:p>
            <a:pPr defTabSz="914377">
              <a:spcAft>
                <a:spcPts val="400"/>
              </a:spcAft>
              <a:defRPr/>
            </a:pPr>
            <a:r>
              <a:rPr lang="en-US" sz="1600" dirty="0">
                <a:solidFill>
                  <a:prstClr val="black"/>
                </a:solidFill>
                <a:latin typeface="Avenir" panose="020B0503020203020204"/>
              </a:rPr>
              <a:t>Online </a:t>
            </a:r>
            <a:r>
              <a:rPr lang="en-US" sz="1600" dirty="0" err="1">
                <a:solidFill>
                  <a:prstClr val="black"/>
                </a:solidFill>
                <a:latin typeface="Avenir" panose="020B0503020203020204"/>
              </a:rPr>
              <a:t>versie</a:t>
            </a:r>
            <a:r>
              <a:rPr lang="en-US" sz="1600" dirty="0">
                <a:solidFill>
                  <a:prstClr val="black"/>
                </a:solidFill>
                <a:latin typeface="Avenir" panose="020B0503020203020204"/>
              </a:rPr>
              <a:t> </a:t>
            </a:r>
            <a:r>
              <a:rPr lang="en-US" sz="1600" dirty="0" err="1">
                <a:solidFill>
                  <a:prstClr val="black"/>
                </a:solidFill>
                <a:latin typeface="Avenir" panose="020B0503020203020204"/>
              </a:rPr>
              <a:t>handreiking</a:t>
            </a:r>
            <a:endParaRPr lang="en-US" sz="1600" dirty="0">
              <a:solidFill>
                <a:prstClr val="black"/>
              </a:solidFill>
              <a:latin typeface="Avenir" panose="020B0503020203020204"/>
            </a:endParaRPr>
          </a:p>
        </p:txBody>
      </p:sp>
      <p:pic>
        <p:nvPicPr>
          <p:cNvPr id="2" name="Afbeelding 1">
            <a:extLst>
              <a:ext uri="{FF2B5EF4-FFF2-40B4-BE49-F238E27FC236}">
                <a16:creationId xmlns:a16="http://schemas.microsoft.com/office/drawing/2014/main" id="{85FCBB74-6EEF-D4F0-7BE1-24338A92E4D0}"/>
              </a:ext>
            </a:extLst>
          </p:cNvPr>
          <p:cNvPicPr>
            <a:picLocks noChangeAspect="1"/>
          </p:cNvPicPr>
          <p:nvPr/>
        </p:nvPicPr>
        <p:blipFill>
          <a:blip r:embed="rId3"/>
          <a:stretch>
            <a:fillRect/>
          </a:stretch>
        </p:blipFill>
        <p:spPr>
          <a:xfrm>
            <a:off x="4772993" y="2944515"/>
            <a:ext cx="2669283" cy="2669283"/>
          </a:xfrm>
          <a:prstGeom prst="rect">
            <a:avLst/>
          </a:prstGeom>
        </p:spPr>
      </p:pic>
    </p:spTree>
    <p:extLst>
      <p:ext uri="{BB962C8B-B14F-4D97-AF65-F5344CB8AC3E}">
        <p14:creationId xmlns:p14="http://schemas.microsoft.com/office/powerpoint/2010/main" val="2212793153"/>
      </p:ext>
    </p:extLst>
  </p:cSld>
  <p:clrMapOvr>
    <a:masterClrMapping/>
  </p:clrMapOvr>
  <p:transition spd="slow">
    <p:push dir="u"/>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AC207-FBD6-A43F-8011-5DAEA427CE1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DB6D1FA-25DB-FFF5-C69B-BFF1B4E1F0E3}"/>
              </a:ext>
            </a:extLst>
          </p:cNvPr>
          <p:cNvSpPr>
            <a:spLocks noGrp="1"/>
          </p:cNvSpPr>
          <p:nvPr>
            <p:ph type="ctrTitle"/>
          </p:nvPr>
        </p:nvSpPr>
        <p:spPr>
          <a:xfrm>
            <a:off x="2063552" y="350437"/>
            <a:ext cx="7772400" cy="2304256"/>
          </a:xfrm>
        </p:spPr>
        <p:txBody>
          <a:bodyPr>
            <a:normAutofit/>
          </a:bodyPr>
          <a:lstStyle/>
          <a:p>
            <a:pPr algn="l"/>
            <a:r>
              <a:rPr lang="nl-NL" sz="4000" dirty="0">
                <a:solidFill>
                  <a:schemeClr val="bg1">
                    <a:lumMod val="50000"/>
                  </a:schemeClr>
                </a:solidFill>
                <a:latin typeface="Avenir" panose="020B0503020203020204" pitchFamily="34" charset="0"/>
                <a:ea typeface="Verdana" panose="020B0604030504040204" pitchFamily="34" charset="0"/>
                <a:cs typeface="Verdana" panose="020B0604030504040204" pitchFamily="34" charset="0"/>
              </a:rPr>
              <a:t>Programma</a:t>
            </a:r>
            <a:endParaRPr lang="nl-NL" sz="2000" dirty="0">
              <a:solidFill>
                <a:schemeClr val="bg1">
                  <a:lumMod val="50000"/>
                </a:schemeClr>
              </a:solidFill>
              <a:latin typeface="Avenir" panose="020B0503020203020204" pitchFamily="34" charset="0"/>
              <a:ea typeface="Verdana" panose="020B0604030504040204" pitchFamily="34" charset="0"/>
              <a:cs typeface="Verdana" panose="020B0604030504040204" pitchFamily="34" charset="0"/>
            </a:endParaRPr>
          </a:p>
        </p:txBody>
      </p:sp>
      <p:sp>
        <p:nvSpPr>
          <p:cNvPr id="3" name="Titel 1">
            <a:extLst>
              <a:ext uri="{FF2B5EF4-FFF2-40B4-BE49-F238E27FC236}">
                <a16:creationId xmlns:a16="http://schemas.microsoft.com/office/drawing/2014/main" id="{BEB1F3E9-66CB-5E59-53E1-C1437ED7CBAE}"/>
              </a:ext>
            </a:extLst>
          </p:cNvPr>
          <p:cNvSpPr txBox="1">
            <a:spLocks/>
          </p:cNvSpPr>
          <p:nvPr/>
        </p:nvSpPr>
        <p:spPr>
          <a:xfrm>
            <a:off x="2063552" y="1988840"/>
            <a:ext cx="7484368" cy="4032448"/>
          </a:xfrm>
          <a:prstGeom prst="rect">
            <a:avLst/>
          </a:prstGeom>
        </p:spPr>
        <p:txBody>
          <a:bodyPr vert="horz" lIns="91440" tIns="45720" rIns="91440" bIns="45720" rtlCol="0" anchor="t"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44" indent="-285744" algn="l">
              <a:buFont typeface="Arial" panose="020B0604020202020204" pitchFamily="34" charset="0"/>
              <a:buChar char="•"/>
              <a:defRPr/>
            </a:pPr>
            <a:r>
              <a:rPr lang="nl-NL" sz="1800" dirty="0">
                <a:solidFill>
                  <a:prstClr val="black">
                    <a:lumMod val="85000"/>
                    <a:lumOff val="15000"/>
                  </a:prstClr>
                </a:solidFill>
                <a:latin typeface="Avenir" panose="020B0503020203020204" pitchFamily="34" charset="0"/>
                <a:ea typeface="Verdana" panose="020B0604030504040204" pitchFamily="34" charset="0"/>
                <a:cs typeface="Verdana" panose="020B0604030504040204" pitchFamily="34" charset="0"/>
              </a:rPr>
              <a:t>12.00 uur: Lunch</a:t>
            </a:r>
          </a:p>
          <a:p>
            <a:pPr marL="285744" indent="-285744" algn="l">
              <a:buFont typeface="Arial" panose="020B0604020202020204" pitchFamily="34" charset="0"/>
              <a:buChar char="•"/>
              <a:defRPr/>
            </a:pPr>
            <a:endParaRPr lang="nl-NL" sz="1800" dirty="0">
              <a:solidFill>
                <a:prstClr val="black">
                  <a:lumMod val="85000"/>
                  <a:lumOff val="15000"/>
                </a:prstClr>
              </a:solidFill>
              <a:latin typeface="Avenir" panose="020B0503020203020204" pitchFamily="34" charset="0"/>
              <a:ea typeface="Verdana" panose="020B0604030504040204" pitchFamily="34" charset="0"/>
              <a:cs typeface="Verdana" panose="020B0604030504040204" pitchFamily="34" charset="0"/>
            </a:endParaRPr>
          </a:p>
          <a:p>
            <a:pPr marL="285744" indent="-285744" algn="l">
              <a:buFont typeface="Arial" panose="020B0604020202020204" pitchFamily="34" charset="0"/>
              <a:buChar char="•"/>
              <a:defRPr/>
            </a:pPr>
            <a:r>
              <a:rPr lang="nl-NL" sz="1800" dirty="0">
                <a:solidFill>
                  <a:prstClr val="black">
                    <a:lumMod val="85000"/>
                    <a:lumOff val="15000"/>
                  </a:prstClr>
                </a:solidFill>
                <a:latin typeface="Avenir" panose="020B0503020203020204" pitchFamily="34" charset="0"/>
                <a:ea typeface="Verdana" panose="020B0604030504040204" pitchFamily="34" charset="0"/>
                <a:cs typeface="Verdana" panose="020B0604030504040204" pitchFamily="34" charset="0"/>
              </a:rPr>
              <a:t>12.30 uur: Start wandeling naar Nationaal Archief voor middagprogramma</a:t>
            </a:r>
            <a:br>
              <a:rPr lang="nl-NL" sz="1800" dirty="0">
                <a:solidFill>
                  <a:prstClr val="black">
                    <a:lumMod val="85000"/>
                    <a:lumOff val="15000"/>
                  </a:prstClr>
                </a:solidFill>
                <a:latin typeface="Avenir" panose="020B0503020203020204" pitchFamily="34" charset="0"/>
                <a:ea typeface="Verdana" panose="020B0604030504040204" pitchFamily="34" charset="0"/>
                <a:cs typeface="Verdana" panose="020B0604030504040204" pitchFamily="34" charset="0"/>
              </a:rPr>
            </a:br>
            <a:r>
              <a:rPr lang="nl-NL" sz="1800" dirty="0">
                <a:solidFill>
                  <a:prstClr val="black">
                    <a:lumMod val="85000"/>
                    <a:lumOff val="15000"/>
                  </a:prstClr>
                </a:solidFill>
                <a:latin typeface="Avenir" panose="020B0503020203020204" pitchFamily="34" charset="0"/>
                <a:ea typeface="Verdana" panose="020B0604030504040204" pitchFamily="34" charset="0"/>
                <a:cs typeface="Verdana" panose="020B0604030504040204" pitchFamily="34" charset="0"/>
              </a:rPr>
              <a:t>- Rondleiding door depot Nationaal Archief (13.00-14.00 uur)</a:t>
            </a:r>
          </a:p>
          <a:p>
            <a:pPr algn="l">
              <a:defRPr/>
            </a:pPr>
            <a:r>
              <a:rPr lang="nl-NL" sz="1800" dirty="0">
                <a:solidFill>
                  <a:prstClr val="black">
                    <a:lumMod val="85000"/>
                    <a:lumOff val="15000"/>
                  </a:prstClr>
                </a:solidFill>
                <a:latin typeface="Avenir" panose="020B0503020203020204" pitchFamily="34" charset="0"/>
                <a:ea typeface="Verdana" panose="020B0604030504040204" pitchFamily="34" charset="0"/>
                <a:cs typeface="Verdana" panose="020B0604030504040204" pitchFamily="34" charset="0"/>
              </a:rPr>
              <a:t>      - Masterclass Archiefonderzoek (13.00-15.00 uur)</a:t>
            </a:r>
          </a:p>
          <a:p>
            <a:pPr algn="l">
              <a:defRPr/>
            </a:pPr>
            <a:endParaRPr lang="nl-NL" sz="1800" dirty="0">
              <a:solidFill>
                <a:prstClr val="black">
                  <a:lumMod val="85000"/>
                  <a:lumOff val="15000"/>
                </a:prstClr>
              </a:solidFill>
              <a:latin typeface="Avenir" panose="020B0503020203020204" pitchFamily="34" charset="0"/>
              <a:ea typeface="Verdana" panose="020B0604030504040204" pitchFamily="34" charset="0"/>
              <a:cs typeface="Verdana" panose="020B0604030504040204" pitchFamily="34" charset="0"/>
            </a:endParaRPr>
          </a:p>
          <a:p>
            <a:pPr algn="l">
              <a:defRPr/>
            </a:pPr>
            <a:endParaRPr lang="nl-NL" sz="1800" dirty="0">
              <a:solidFill>
                <a:prstClr val="black">
                  <a:lumMod val="85000"/>
                  <a:lumOff val="15000"/>
                </a:prstClr>
              </a:solidFill>
              <a:latin typeface="Avenir" panose="020B0503020203020204" pitchFamily="34" charset="0"/>
              <a:ea typeface="Verdana" panose="020B0604030504040204" pitchFamily="34" charset="0"/>
              <a:cs typeface="Verdana" panose="020B0604030504040204" pitchFamily="34" charset="0"/>
            </a:endParaRPr>
          </a:p>
          <a:p>
            <a:pPr algn="l">
              <a:defRPr/>
            </a:pPr>
            <a:endParaRPr lang="nl-NL" sz="1800" dirty="0">
              <a:solidFill>
                <a:prstClr val="black">
                  <a:lumMod val="85000"/>
                  <a:lumOff val="15000"/>
                </a:prstClr>
              </a:solidFill>
              <a:latin typeface="Avenir" panose="020B0503020203020204" pitchFamily="34" charset="0"/>
              <a:ea typeface="Verdana" panose="020B0604030504040204" pitchFamily="34" charset="0"/>
              <a:cs typeface="Verdana" panose="020B0604030504040204" pitchFamily="34" charset="0"/>
            </a:endParaRPr>
          </a:p>
          <a:p>
            <a:pPr algn="l">
              <a:defRPr/>
            </a:pPr>
            <a:endParaRPr lang="nl-NL" sz="1800" dirty="0">
              <a:solidFill>
                <a:prstClr val="black">
                  <a:lumMod val="85000"/>
                  <a:lumOff val="15000"/>
                </a:prstClr>
              </a:solidFill>
              <a:latin typeface="Avenir" panose="020B0503020203020204" pitchFamily="34" charset="0"/>
              <a:ea typeface="Verdana" panose="020B0604030504040204" pitchFamily="34" charset="0"/>
              <a:cs typeface="Verdana" panose="020B0604030504040204" pitchFamily="34" charset="0"/>
            </a:endParaRPr>
          </a:p>
          <a:p>
            <a:pPr algn="l">
              <a:defRPr/>
            </a:pPr>
            <a:endParaRPr lang="nl-NL" sz="1800" dirty="0">
              <a:solidFill>
                <a:prstClr val="black">
                  <a:lumMod val="85000"/>
                  <a:lumOff val="15000"/>
                </a:prstClr>
              </a:solidFill>
              <a:latin typeface="Avenir" panose="020B0503020203020204" pitchFamily="34" charset="0"/>
              <a:ea typeface="Verdana" panose="020B0604030504040204" pitchFamily="34" charset="0"/>
              <a:cs typeface="Verdana" panose="020B0604030504040204" pitchFamily="34" charset="0"/>
            </a:endParaRPr>
          </a:p>
        </p:txBody>
      </p:sp>
      <p:sp>
        <p:nvSpPr>
          <p:cNvPr id="5" name="Rond enkele hoek rechthoek 15">
            <a:extLst>
              <a:ext uri="{FF2B5EF4-FFF2-40B4-BE49-F238E27FC236}">
                <a16:creationId xmlns:a16="http://schemas.microsoft.com/office/drawing/2014/main" id="{8E257E6B-0A5F-E628-22BD-265A2A38F7A8}"/>
              </a:ext>
            </a:extLst>
          </p:cNvPr>
          <p:cNvSpPr/>
          <p:nvPr/>
        </p:nvSpPr>
        <p:spPr>
          <a:xfrm rot="10800000">
            <a:off x="11791564" y="2"/>
            <a:ext cx="395536" cy="2204863"/>
          </a:xfrm>
          <a:prstGeom prst="round1Rect">
            <a:avLst>
              <a:gd name="adj" fmla="val 9025"/>
            </a:avLst>
          </a:prstGeom>
          <a:solidFill>
            <a:srgbClr val="FFD2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6" name="Afbeelding 5">
            <a:extLst>
              <a:ext uri="{FF2B5EF4-FFF2-40B4-BE49-F238E27FC236}">
                <a16:creationId xmlns:a16="http://schemas.microsoft.com/office/drawing/2014/main" id="{099043BA-4048-3EB9-2879-FDE948DF28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5400" y="233347"/>
            <a:ext cx="2016224" cy="527405"/>
          </a:xfrm>
          <a:prstGeom prst="rect">
            <a:avLst/>
          </a:prstGeom>
        </p:spPr>
      </p:pic>
      <p:pic>
        <p:nvPicPr>
          <p:cNvPr id="8" name="Afbeelding 7" descr="Afbeelding met tekst, Graphics, Lettertype, logo&#10;&#10;Automatisch gegenereerde beschrijving">
            <a:extLst>
              <a:ext uri="{FF2B5EF4-FFF2-40B4-BE49-F238E27FC236}">
                <a16:creationId xmlns:a16="http://schemas.microsoft.com/office/drawing/2014/main" id="{32144BF9-B9FF-90D6-DFE4-3C832CB340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5092" y="-2047"/>
            <a:ext cx="2927648" cy="971308"/>
          </a:xfrm>
          <a:prstGeom prst="rect">
            <a:avLst/>
          </a:prstGeom>
        </p:spPr>
      </p:pic>
    </p:spTree>
    <p:extLst>
      <p:ext uri="{BB962C8B-B14F-4D97-AF65-F5344CB8AC3E}">
        <p14:creationId xmlns:p14="http://schemas.microsoft.com/office/powerpoint/2010/main" val="24383973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6BE9A93F-EF92-D79D-3956-0BC15AFE1999}"/>
              </a:ext>
            </a:extLst>
          </p:cNvPr>
          <p:cNvSpPr>
            <a:spLocks noGrp="1"/>
          </p:cNvSpPr>
          <p:nvPr>
            <p:ph idx="1"/>
          </p:nvPr>
        </p:nvSpPr>
        <p:spPr>
          <a:xfrm>
            <a:off x="1981200" y="404813"/>
            <a:ext cx="8229600" cy="4525963"/>
          </a:xfrm>
        </p:spPr>
        <p:txBody>
          <a:bodyPr/>
          <a:lstStyle/>
          <a:p>
            <a:pPr marL="0" indent="0">
              <a:buNone/>
              <a:defRPr/>
            </a:pPr>
            <a:endParaRPr lang="nl-NL" dirty="0"/>
          </a:p>
          <a:p>
            <a:pPr marL="514338" indent="-514338">
              <a:buFont typeface="Arial" panose="020B0604020202020204" pitchFamily="34" charset="0"/>
              <a:buAutoNum type="arabicPeriod"/>
              <a:defRPr/>
            </a:pPr>
            <a:r>
              <a:rPr lang="nl-NL" dirty="0"/>
              <a:t>Landbouwgeschiedenis (boerderij, land, techniek)</a:t>
            </a:r>
          </a:p>
          <a:p>
            <a:pPr marL="514338" indent="-514338">
              <a:buFont typeface="Arial" panose="020B0604020202020204" pitchFamily="34" charset="0"/>
              <a:buAutoNum type="arabicPeriod"/>
              <a:defRPr/>
            </a:pPr>
            <a:r>
              <a:rPr lang="nl-NL" dirty="0"/>
              <a:t>Agrarische geschiedenis (markt)</a:t>
            </a:r>
          </a:p>
          <a:p>
            <a:pPr marL="514338" indent="-514338">
              <a:buFont typeface="Arial" panose="020B0604020202020204" pitchFamily="34" charset="0"/>
              <a:buAutoNum type="arabicPeriod"/>
              <a:defRPr/>
            </a:pPr>
            <a:r>
              <a:rPr lang="nl-NL" dirty="0"/>
              <a:t>Plattelands- of rurale geschiedenis (politiek, cultuur, etc.)</a:t>
            </a:r>
          </a:p>
        </p:txBody>
      </p:sp>
      <p:pic>
        <p:nvPicPr>
          <p:cNvPr id="25603" name="Picture 2" descr="De stier van Paulus Potter">
            <a:extLst>
              <a:ext uri="{FF2B5EF4-FFF2-40B4-BE49-F238E27FC236}">
                <a16:creationId xmlns:a16="http://schemas.microsoft.com/office/drawing/2014/main" id="{1A7C7517-312D-571D-7414-B73F8B4D2C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8663" y="3573464"/>
            <a:ext cx="4686300"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jdelijke aanduiding voor inhoud 1">
            <a:extLst>
              <a:ext uri="{FF2B5EF4-FFF2-40B4-BE49-F238E27FC236}">
                <a16:creationId xmlns:a16="http://schemas.microsoft.com/office/drawing/2014/main" id="{7C95D58F-4ABA-ED13-6860-FCD7EF2A2A30}"/>
              </a:ext>
            </a:extLst>
          </p:cNvPr>
          <p:cNvSpPr>
            <a:spLocks noGrp="1"/>
          </p:cNvSpPr>
          <p:nvPr>
            <p:ph idx="1"/>
          </p:nvPr>
        </p:nvSpPr>
        <p:spPr>
          <a:xfrm>
            <a:off x="1981200" y="404813"/>
            <a:ext cx="8229600" cy="4525963"/>
          </a:xfrm>
        </p:spPr>
        <p:txBody>
          <a:bodyPr/>
          <a:lstStyle/>
          <a:p>
            <a:pPr marL="0" indent="0">
              <a:buNone/>
            </a:pPr>
            <a:r>
              <a:rPr lang="nl-NL" altLang="nl-NL"/>
              <a:t>Melis Stoke, </a:t>
            </a:r>
            <a:r>
              <a:rPr lang="nl-NL" altLang="nl-NL" i="1"/>
              <a:t>Rijmkroniek van Holland </a:t>
            </a:r>
            <a:r>
              <a:rPr lang="nl-NL" altLang="nl-NL"/>
              <a:t>(1290)</a:t>
            </a:r>
          </a:p>
        </p:txBody>
      </p:sp>
      <p:pic>
        <p:nvPicPr>
          <p:cNvPr id="26627" name="Afbeelding 3">
            <a:extLst>
              <a:ext uri="{FF2B5EF4-FFF2-40B4-BE49-F238E27FC236}">
                <a16:creationId xmlns:a16="http://schemas.microsoft.com/office/drawing/2014/main" id="{1A0748DC-E5E8-4813-AF72-EAAF5259DE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49" y="1168401"/>
            <a:ext cx="3803651" cy="528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jdelijke aanduiding voor inhoud 1">
            <a:extLst>
              <a:ext uri="{FF2B5EF4-FFF2-40B4-BE49-F238E27FC236}">
                <a16:creationId xmlns:a16="http://schemas.microsoft.com/office/drawing/2014/main" id="{62D55935-1432-B22F-5F05-73491B7770FA}"/>
              </a:ext>
            </a:extLst>
          </p:cNvPr>
          <p:cNvSpPr>
            <a:spLocks noGrp="1"/>
          </p:cNvSpPr>
          <p:nvPr>
            <p:ph idx="1"/>
          </p:nvPr>
        </p:nvSpPr>
        <p:spPr>
          <a:xfrm>
            <a:off x="1981200" y="404813"/>
            <a:ext cx="8229600" cy="4525963"/>
          </a:xfrm>
        </p:spPr>
        <p:txBody>
          <a:bodyPr/>
          <a:lstStyle/>
          <a:p>
            <a:pPr marL="0" indent="0">
              <a:buNone/>
            </a:pPr>
            <a:r>
              <a:rPr lang="nl-NL" altLang="nl-NL"/>
              <a:t>Stads- en dorpsgeschiedenissen (17</a:t>
            </a:r>
            <a:r>
              <a:rPr lang="nl-NL" altLang="nl-NL" baseline="30000"/>
              <a:t>e</a:t>
            </a:r>
            <a:r>
              <a:rPr lang="nl-NL" altLang="nl-NL"/>
              <a:t> en 18</a:t>
            </a:r>
            <a:r>
              <a:rPr lang="nl-NL" altLang="nl-NL" baseline="30000"/>
              <a:t>e</a:t>
            </a:r>
            <a:r>
              <a:rPr lang="nl-NL" altLang="nl-NL"/>
              <a:t> eeuw)</a:t>
            </a:r>
          </a:p>
        </p:txBody>
      </p:sp>
      <p:pic>
        <p:nvPicPr>
          <p:cNvPr id="27651" name="Afbeelding 4">
            <a:extLst>
              <a:ext uri="{FF2B5EF4-FFF2-40B4-BE49-F238E27FC236}">
                <a16:creationId xmlns:a16="http://schemas.microsoft.com/office/drawing/2014/main" id="{3540DCBA-F04A-D525-0E87-FCDE58709C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1628775"/>
            <a:ext cx="4811712" cy="424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Afbeelding 6">
            <a:extLst>
              <a:ext uri="{FF2B5EF4-FFF2-40B4-BE49-F238E27FC236}">
                <a16:creationId xmlns:a16="http://schemas.microsoft.com/office/drawing/2014/main" id="{6F0ACD9B-ECDD-7C24-6316-E012C7563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8164" y="1628775"/>
            <a:ext cx="3463925" cy="424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jdelijke aanduiding voor inhoud 1">
            <a:extLst>
              <a:ext uri="{FF2B5EF4-FFF2-40B4-BE49-F238E27FC236}">
                <a16:creationId xmlns:a16="http://schemas.microsoft.com/office/drawing/2014/main" id="{649678C2-71AF-0D28-32DD-957A525326E7}"/>
              </a:ext>
            </a:extLst>
          </p:cNvPr>
          <p:cNvSpPr>
            <a:spLocks noGrp="1"/>
          </p:cNvSpPr>
          <p:nvPr>
            <p:ph idx="1"/>
          </p:nvPr>
        </p:nvSpPr>
        <p:spPr>
          <a:xfrm>
            <a:off x="1981200" y="404813"/>
            <a:ext cx="8229600" cy="4525963"/>
          </a:xfrm>
        </p:spPr>
        <p:txBody>
          <a:bodyPr/>
          <a:lstStyle/>
          <a:p>
            <a:pPr marL="0" indent="0">
              <a:buNone/>
            </a:pPr>
            <a:r>
              <a:rPr lang="nl-NL" altLang="nl-NL"/>
              <a:t>Stads- en dorpsgeschiedenissen </a:t>
            </a:r>
          </a:p>
          <a:p>
            <a:pPr marL="0" indent="0">
              <a:buNone/>
            </a:pPr>
            <a:r>
              <a:rPr lang="nl-NL" altLang="nl-NL"/>
              <a:t>(17</a:t>
            </a:r>
            <a:r>
              <a:rPr lang="nl-NL" altLang="nl-NL" baseline="30000"/>
              <a:t>e</a:t>
            </a:r>
            <a:r>
              <a:rPr lang="nl-NL" altLang="nl-NL"/>
              <a:t> en 18</a:t>
            </a:r>
            <a:r>
              <a:rPr lang="nl-NL" altLang="nl-NL" baseline="30000"/>
              <a:t>e</a:t>
            </a:r>
            <a:r>
              <a:rPr lang="nl-NL" altLang="nl-NL"/>
              <a:t> eeuw)</a:t>
            </a:r>
          </a:p>
        </p:txBody>
      </p:sp>
      <p:pic>
        <p:nvPicPr>
          <p:cNvPr id="28675" name="Afbeelding 3">
            <a:extLst>
              <a:ext uri="{FF2B5EF4-FFF2-40B4-BE49-F238E27FC236}">
                <a16:creationId xmlns:a16="http://schemas.microsoft.com/office/drawing/2014/main" id="{401E0AA4-1149-8694-1810-7FB28E1A566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56363" y="1125540"/>
            <a:ext cx="3592512"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Afbeelding 3">
            <a:extLst>
              <a:ext uri="{FF2B5EF4-FFF2-40B4-BE49-F238E27FC236}">
                <a16:creationId xmlns:a16="http://schemas.microsoft.com/office/drawing/2014/main" id="{69DCD18B-0D29-8E27-D8B0-3FB1337EAD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2450" y="765176"/>
            <a:ext cx="4273551"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Afbeelding 1">
            <a:extLst>
              <a:ext uri="{FF2B5EF4-FFF2-40B4-BE49-F238E27FC236}">
                <a16:creationId xmlns:a16="http://schemas.microsoft.com/office/drawing/2014/main" id="{440F3CA4-D036-7948-34C7-2C0DC52D8F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2213" y="765175"/>
            <a:ext cx="4144963"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jdelijke aanduiding voor inhoud 1">
            <a:extLst>
              <a:ext uri="{FF2B5EF4-FFF2-40B4-BE49-F238E27FC236}">
                <a16:creationId xmlns:a16="http://schemas.microsoft.com/office/drawing/2014/main" id="{F6F2C909-EDC8-2A40-9958-390BCC5B8E68}"/>
              </a:ext>
            </a:extLst>
          </p:cNvPr>
          <p:cNvSpPr>
            <a:spLocks noGrp="1"/>
          </p:cNvSpPr>
          <p:nvPr>
            <p:ph idx="1"/>
          </p:nvPr>
        </p:nvSpPr>
        <p:spPr>
          <a:xfrm>
            <a:off x="1981200" y="404813"/>
            <a:ext cx="8229600" cy="4525963"/>
          </a:xfrm>
        </p:spPr>
        <p:txBody>
          <a:bodyPr/>
          <a:lstStyle/>
          <a:p>
            <a:pPr marL="0" indent="0">
              <a:buNone/>
            </a:pPr>
            <a:r>
              <a:rPr lang="nl-NL" altLang="nl-NL"/>
              <a:t>L. van Ollefen,</a:t>
            </a:r>
          </a:p>
          <a:p>
            <a:pPr marL="0" indent="0">
              <a:buNone/>
            </a:pPr>
            <a:r>
              <a:rPr lang="nl-NL" altLang="nl-NL" i="1"/>
              <a:t>De Nederlandsche stad-</a:t>
            </a:r>
          </a:p>
          <a:p>
            <a:pPr marL="0" indent="0">
              <a:buNone/>
            </a:pPr>
            <a:r>
              <a:rPr lang="nl-NL" altLang="nl-NL" i="1"/>
              <a:t>en dorp-beschrijver </a:t>
            </a:r>
            <a:r>
              <a:rPr lang="nl-NL" altLang="nl-NL"/>
              <a:t>(1793)</a:t>
            </a:r>
          </a:p>
        </p:txBody>
      </p:sp>
      <p:pic>
        <p:nvPicPr>
          <p:cNvPr id="30723" name="Afbeelding 3">
            <a:extLst>
              <a:ext uri="{FF2B5EF4-FFF2-40B4-BE49-F238E27FC236}">
                <a16:creationId xmlns:a16="http://schemas.microsoft.com/office/drawing/2014/main" id="{AABA2505-0B20-5639-224B-95754CC04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7800" y="288926"/>
            <a:ext cx="3879851" cy="628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Afbeelding 7">
            <a:extLst>
              <a:ext uri="{FF2B5EF4-FFF2-40B4-BE49-F238E27FC236}">
                <a16:creationId xmlns:a16="http://schemas.microsoft.com/office/drawing/2014/main" id="{C6F2430E-FA03-F430-B9DC-24DD4A5602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2413" y="4076702"/>
            <a:ext cx="2017712"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a:extLst>
              <a:ext uri="{FF2B5EF4-FFF2-40B4-BE49-F238E27FC236}">
                <a16:creationId xmlns:a16="http://schemas.microsoft.com/office/drawing/2014/main" id="{F18A1260-5692-8E7B-068D-EC9D029FFE02}"/>
              </a:ext>
            </a:extLst>
          </p:cNvPr>
          <p:cNvSpPr>
            <a:spLocks noGrp="1"/>
          </p:cNvSpPr>
          <p:nvPr>
            <p:ph idx="1"/>
          </p:nvPr>
        </p:nvSpPr>
        <p:spPr>
          <a:xfrm>
            <a:off x="2135189" y="1062040"/>
            <a:ext cx="8064500" cy="3590925"/>
          </a:xfrm>
        </p:spPr>
        <p:txBody>
          <a:bodyPr/>
          <a:lstStyle/>
          <a:p>
            <a:pPr marL="342891" lvl="2" eaLnBrk="1" hangingPunct="1">
              <a:buNone/>
            </a:pPr>
            <a:endParaRPr lang="nl-NL" altLang="en-US" sz="1800">
              <a:latin typeface="Arial" panose="020B0604020202020204" pitchFamily="34" charset="0"/>
            </a:endParaRPr>
          </a:p>
          <a:p>
            <a:pPr marL="342891" lvl="2" eaLnBrk="1" hangingPunct="1">
              <a:buNone/>
            </a:pPr>
            <a:endParaRPr lang="nl-NL" altLang="en-US" sz="1600">
              <a:latin typeface="Arial" panose="020B0604020202020204" pitchFamily="34" charset="0"/>
            </a:endParaRPr>
          </a:p>
        </p:txBody>
      </p:sp>
      <p:pic>
        <p:nvPicPr>
          <p:cNvPr id="31747" name="Afbeelding 4">
            <a:extLst>
              <a:ext uri="{FF2B5EF4-FFF2-40B4-BE49-F238E27FC236}">
                <a16:creationId xmlns:a16="http://schemas.microsoft.com/office/drawing/2014/main" id="{DEC34C94-FEE7-EF59-2813-B55A4EE76E0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1" y="111127"/>
            <a:ext cx="4324351"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Afbeelding 2">
            <a:extLst>
              <a:ext uri="{FF2B5EF4-FFF2-40B4-BE49-F238E27FC236}">
                <a16:creationId xmlns:a16="http://schemas.microsoft.com/office/drawing/2014/main" id="{D242A87A-83C9-64EE-5BC6-9788E0A642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0363" y="1657352"/>
            <a:ext cx="5167312" cy="508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jdelijke aanduiding voor inhoud 1">
            <a:extLst>
              <a:ext uri="{FF2B5EF4-FFF2-40B4-BE49-F238E27FC236}">
                <a16:creationId xmlns:a16="http://schemas.microsoft.com/office/drawing/2014/main" id="{977EEDE7-FEE8-38E3-39E1-D38DD4EF83AF}"/>
              </a:ext>
            </a:extLst>
          </p:cNvPr>
          <p:cNvSpPr>
            <a:spLocks noGrp="1"/>
          </p:cNvSpPr>
          <p:nvPr>
            <p:ph idx="1"/>
          </p:nvPr>
        </p:nvSpPr>
        <p:spPr>
          <a:xfrm>
            <a:off x="1981200" y="404813"/>
            <a:ext cx="8229600" cy="4525963"/>
          </a:xfrm>
        </p:spPr>
        <p:txBody>
          <a:bodyPr/>
          <a:lstStyle/>
          <a:p>
            <a:pPr marL="0" indent="0">
              <a:buNone/>
            </a:pPr>
            <a:r>
              <a:rPr lang="nl-NL" altLang="nl-NL"/>
              <a:t>Historiezucht in de 19</a:t>
            </a:r>
            <a:r>
              <a:rPr lang="nl-NL" altLang="nl-NL" baseline="30000"/>
              <a:t>e</a:t>
            </a:r>
            <a:r>
              <a:rPr lang="nl-NL" altLang="nl-NL"/>
              <a:t> en vroege 20</a:t>
            </a:r>
            <a:r>
              <a:rPr lang="nl-NL" altLang="nl-NL" baseline="30000"/>
              <a:t>e</a:t>
            </a:r>
            <a:r>
              <a:rPr lang="nl-NL" altLang="nl-NL"/>
              <a:t> eeuw:</a:t>
            </a:r>
          </a:p>
        </p:txBody>
      </p:sp>
      <p:pic>
        <p:nvPicPr>
          <p:cNvPr id="32771" name="Afbeelding 4">
            <a:extLst>
              <a:ext uri="{FF2B5EF4-FFF2-40B4-BE49-F238E27FC236}">
                <a16:creationId xmlns:a16="http://schemas.microsoft.com/office/drawing/2014/main" id="{F8ACDAAF-DF16-FF60-FEC4-5FD863526F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3" y="1412875"/>
            <a:ext cx="3222625" cy="4832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Afbeelding 6">
            <a:extLst>
              <a:ext uri="{FF2B5EF4-FFF2-40B4-BE49-F238E27FC236}">
                <a16:creationId xmlns:a16="http://schemas.microsoft.com/office/drawing/2014/main" id="{9AA4E579-C227-424D-9EBE-13CC135C04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3784602"/>
            <a:ext cx="4572000"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inhoud 1">
            <a:extLst>
              <a:ext uri="{FF2B5EF4-FFF2-40B4-BE49-F238E27FC236}">
                <a16:creationId xmlns:a16="http://schemas.microsoft.com/office/drawing/2014/main" id="{38344136-5E30-76A9-87C2-5D45E1B4C0AB}"/>
              </a:ext>
            </a:extLst>
          </p:cNvPr>
          <p:cNvSpPr>
            <a:spLocks noGrp="1"/>
          </p:cNvSpPr>
          <p:nvPr>
            <p:ph idx="1"/>
          </p:nvPr>
        </p:nvSpPr>
        <p:spPr>
          <a:xfrm>
            <a:off x="1981200" y="404813"/>
            <a:ext cx="8229600" cy="4525963"/>
          </a:xfrm>
        </p:spPr>
        <p:txBody>
          <a:bodyPr/>
          <a:lstStyle/>
          <a:p>
            <a:pPr marL="0" indent="0">
              <a:buNone/>
            </a:pPr>
            <a:r>
              <a:rPr lang="nl-NL" altLang="nl-NL"/>
              <a:t>P.M.H. Welker, Numansdorp</a:t>
            </a:r>
          </a:p>
          <a:p>
            <a:pPr marL="0" indent="0">
              <a:buNone/>
            </a:pPr>
            <a:r>
              <a:rPr lang="nl-NL" altLang="nl-NL"/>
              <a:t>Schoolmeester, genealoog, amateurhistoricus</a:t>
            </a:r>
          </a:p>
        </p:txBody>
      </p:sp>
      <p:pic>
        <p:nvPicPr>
          <p:cNvPr id="33795" name="Afbeelding 3">
            <a:extLst>
              <a:ext uri="{FF2B5EF4-FFF2-40B4-BE49-F238E27FC236}">
                <a16:creationId xmlns:a16="http://schemas.microsoft.com/office/drawing/2014/main" id="{F9FBBFD8-F2AA-E2AA-DF51-472641C294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4700" y="1779589"/>
            <a:ext cx="5678488" cy="477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Afbeelding 7">
            <a:extLst>
              <a:ext uri="{FF2B5EF4-FFF2-40B4-BE49-F238E27FC236}">
                <a16:creationId xmlns:a16="http://schemas.microsoft.com/office/drawing/2014/main" id="{D15F88A3-9C41-C9A3-5F6F-23E73DF74C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2115" y="1784351"/>
            <a:ext cx="2135187"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063552" y="969260"/>
            <a:ext cx="7772400" cy="2304256"/>
          </a:xfrm>
        </p:spPr>
        <p:txBody>
          <a:bodyPr>
            <a:normAutofit/>
          </a:bodyPr>
          <a:lstStyle/>
          <a:p>
            <a:pPr algn="l"/>
            <a:r>
              <a:rPr lang="nl-NL" sz="4000" dirty="0">
                <a:solidFill>
                  <a:schemeClr val="bg1">
                    <a:lumMod val="50000"/>
                  </a:schemeClr>
                </a:solidFill>
                <a:latin typeface="Avenir" panose="020B0503020203020204" pitchFamily="34" charset="0"/>
                <a:ea typeface="Verdana" panose="020B0604030504040204" pitchFamily="34" charset="0"/>
                <a:cs typeface="Verdana" panose="020B0604030504040204" pitchFamily="34" charset="0"/>
              </a:rPr>
              <a:t>Opening</a:t>
            </a:r>
            <a:br>
              <a:rPr lang="nl-NL" sz="4800" dirty="0">
                <a:solidFill>
                  <a:schemeClr val="bg1">
                    <a:lumMod val="50000"/>
                  </a:schemeClr>
                </a:solidFill>
                <a:latin typeface="Avenir" panose="020B0503020203020204" pitchFamily="34" charset="0"/>
                <a:ea typeface="Verdana" panose="020B0604030504040204" pitchFamily="34" charset="0"/>
                <a:cs typeface="Verdana" panose="020B0604030504040204" pitchFamily="34" charset="0"/>
              </a:rPr>
            </a:br>
            <a:endParaRPr lang="nl-NL" sz="2000" dirty="0">
              <a:solidFill>
                <a:schemeClr val="bg1">
                  <a:lumMod val="50000"/>
                </a:schemeClr>
              </a:solidFill>
              <a:latin typeface="Avenir" panose="020B0503020203020204" pitchFamily="34" charset="0"/>
              <a:ea typeface="Verdana" panose="020B0604030504040204" pitchFamily="34" charset="0"/>
              <a:cs typeface="Verdana" panose="020B0604030504040204" pitchFamily="34" charset="0"/>
            </a:endParaRPr>
          </a:p>
        </p:txBody>
      </p:sp>
      <p:sp>
        <p:nvSpPr>
          <p:cNvPr id="3" name="Titel 1">
            <a:extLst>
              <a:ext uri="{FF2B5EF4-FFF2-40B4-BE49-F238E27FC236}">
                <a16:creationId xmlns:a16="http://schemas.microsoft.com/office/drawing/2014/main" id="{4946F774-9465-754C-DA77-6803A53B3877}"/>
              </a:ext>
            </a:extLst>
          </p:cNvPr>
          <p:cNvSpPr txBox="1">
            <a:spLocks/>
          </p:cNvSpPr>
          <p:nvPr/>
        </p:nvSpPr>
        <p:spPr>
          <a:xfrm>
            <a:off x="2063552" y="2924944"/>
            <a:ext cx="7484368" cy="2160240"/>
          </a:xfrm>
          <a:prstGeom prst="rect">
            <a:avLst/>
          </a:prstGeom>
        </p:spPr>
        <p:txBody>
          <a:bodyPr vert="horz" lIns="91440" tIns="45720" rIns="91440" bIns="45720" rtlCol="0" anchor="t"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24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rPr>
              <a:t>Gedeputeerde Aad </a:t>
            </a:r>
            <a:r>
              <a:rPr lang="nl-NL" sz="2400" dirty="0" err="1">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rPr>
              <a:t>Straathof</a:t>
            </a:r>
            <a:endParaRPr lang="nl-NL" sz="24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endParaRPr>
          </a:p>
          <a:p>
            <a:pPr algn="l"/>
            <a:r>
              <a:rPr lang="nl-NL" sz="24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rPr>
              <a:t>(provincie Zuid-Holland)</a:t>
            </a:r>
          </a:p>
          <a:p>
            <a:pPr algn="l"/>
            <a:endParaRPr lang="nl-NL" sz="18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endParaRPr>
          </a:p>
          <a:p>
            <a:pPr algn="l"/>
            <a:endParaRPr lang="nl-NL" sz="18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endParaRPr>
          </a:p>
          <a:p>
            <a:pPr algn="l"/>
            <a:endParaRPr lang="nl-NL" sz="18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endParaRPr>
          </a:p>
          <a:p>
            <a:pPr algn="l"/>
            <a:endParaRPr lang="nl-NL" sz="18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endParaRPr>
          </a:p>
        </p:txBody>
      </p:sp>
      <p:pic>
        <p:nvPicPr>
          <p:cNvPr id="1026" name="Picture 2">
            <a:extLst>
              <a:ext uri="{FF2B5EF4-FFF2-40B4-BE49-F238E27FC236}">
                <a16:creationId xmlns:a16="http://schemas.microsoft.com/office/drawing/2014/main" id="{33ADAD90-398B-FBE4-12D6-0DD58CB291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0965" y="2959258"/>
            <a:ext cx="4381500" cy="2924175"/>
          </a:xfrm>
          <a:prstGeom prst="rect">
            <a:avLst/>
          </a:prstGeom>
          <a:noFill/>
          <a:extLst>
            <a:ext uri="{909E8E84-426E-40DD-AFC4-6F175D3DCCD1}">
              <a14:hiddenFill xmlns:a14="http://schemas.microsoft.com/office/drawing/2010/main">
                <a:solidFill>
                  <a:srgbClr val="FFFFFF"/>
                </a:solidFill>
              </a14:hiddenFill>
            </a:ext>
          </a:extLst>
        </p:spPr>
      </p:pic>
      <p:sp>
        <p:nvSpPr>
          <p:cNvPr id="5" name="Rond enkele hoek rechthoek 15">
            <a:extLst>
              <a:ext uri="{FF2B5EF4-FFF2-40B4-BE49-F238E27FC236}">
                <a16:creationId xmlns:a16="http://schemas.microsoft.com/office/drawing/2014/main" id="{CE851B2B-6947-BCA8-02D6-0EB4A7CAF154}"/>
              </a:ext>
            </a:extLst>
          </p:cNvPr>
          <p:cNvSpPr/>
          <p:nvPr/>
        </p:nvSpPr>
        <p:spPr>
          <a:xfrm rot="10800000">
            <a:off x="11791564" y="2"/>
            <a:ext cx="395536" cy="2204863"/>
          </a:xfrm>
          <a:prstGeom prst="round1Rect">
            <a:avLst>
              <a:gd name="adj" fmla="val 9025"/>
            </a:avLst>
          </a:prstGeom>
          <a:solidFill>
            <a:srgbClr val="FFD2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6" name="Afbeelding 5">
            <a:extLst>
              <a:ext uri="{FF2B5EF4-FFF2-40B4-BE49-F238E27FC236}">
                <a16:creationId xmlns:a16="http://schemas.microsoft.com/office/drawing/2014/main" id="{6A2B4CCB-7DF9-B8BC-5A2B-4F03D46CD4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5400" y="233347"/>
            <a:ext cx="2016224" cy="527405"/>
          </a:xfrm>
          <a:prstGeom prst="rect">
            <a:avLst/>
          </a:prstGeom>
        </p:spPr>
      </p:pic>
      <p:pic>
        <p:nvPicPr>
          <p:cNvPr id="8" name="Afbeelding 7" descr="Afbeelding met tekst, Graphics, Lettertype, logo&#10;&#10;Automatisch gegenereerde beschrijving">
            <a:extLst>
              <a:ext uri="{FF2B5EF4-FFF2-40B4-BE49-F238E27FC236}">
                <a16:creationId xmlns:a16="http://schemas.microsoft.com/office/drawing/2014/main" id="{0BAA79BA-6673-02D2-4CA3-09C1795603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5092" y="-2047"/>
            <a:ext cx="2927648" cy="971308"/>
          </a:xfrm>
          <a:prstGeom prst="rect">
            <a:avLst/>
          </a:prstGeom>
        </p:spPr>
      </p:pic>
    </p:spTree>
    <p:extLst>
      <p:ext uri="{BB962C8B-B14F-4D97-AF65-F5344CB8AC3E}">
        <p14:creationId xmlns:p14="http://schemas.microsoft.com/office/powerpoint/2010/main" val="466087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jdelijke aanduiding voor inhoud 1">
            <a:extLst>
              <a:ext uri="{FF2B5EF4-FFF2-40B4-BE49-F238E27FC236}">
                <a16:creationId xmlns:a16="http://schemas.microsoft.com/office/drawing/2014/main" id="{F528B5C2-2C74-AF99-383B-03AA6EE464A7}"/>
              </a:ext>
            </a:extLst>
          </p:cNvPr>
          <p:cNvSpPr>
            <a:spLocks noGrp="1"/>
          </p:cNvSpPr>
          <p:nvPr>
            <p:ph idx="1"/>
          </p:nvPr>
        </p:nvSpPr>
        <p:spPr>
          <a:xfrm>
            <a:off x="1981200" y="404813"/>
            <a:ext cx="8229600" cy="4525963"/>
          </a:xfrm>
        </p:spPr>
        <p:txBody>
          <a:bodyPr/>
          <a:lstStyle/>
          <a:p>
            <a:pPr marL="0" indent="0">
              <a:buNone/>
            </a:pPr>
            <a:r>
              <a:rPr lang="nl-NL" altLang="nl-NL"/>
              <a:t>W.M.C. Regt, Waddinxveen</a:t>
            </a:r>
          </a:p>
          <a:p>
            <a:pPr marL="0" indent="0">
              <a:buNone/>
            </a:pPr>
            <a:r>
              <a:rPr lang="nl-NL" altLang="nl-NL"/>
              <a:t>Schoolmeester, genealoog, amateurhistoricus (300 publicaties!), monumentenwacht</a:t>
            </a:r>
          </a:p>
        </p:txBody>
      </p:sp>
      <p:pic>
        <p:nvPicPr>
          <p:cNvPr id="34819" name="Afbeelding 4">
            <a:extLst>
              <a:ext uri="{FF2B5EF4-FFF2-40B4-BE49-F238E27FC236}">
                <a16:creationId xmlns:a16="http://schemas.microsoft.com/office/drawing/2014/main" id="{AAB85DFB-3CA2-9727-97ED-88BE72C49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500" y="4548188"/>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Afbeelding 6">
            <a:extLst>
              <a:ext uri="{FF2B5EF4-FFF2-40B4-BE49-F238E27FC236}">
                <a16:creationId xmlns:a16="http://schemas.microsoft.com/office/drawing/2014/main" id="{7D0B1C7D-9093-5ADE-E092-BD9890BFC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3738" y="2579689"/>
            <a:ext cx="2724151" cy="386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Afbeelding 4">
            <a:extLst>
              <a:ext uri="{FF2B5EF4-FFF2-40B4-BE49-F238E27FC236}">
                <a16:creationId xmlns:a16="http://schemas.microsoft.com/office/drawing/2014/main" id="{F3E69CC6-6D7E-B231-98DB-1A992ACFFF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2351" y="822326"/>
            <a:ext cx="7607300" cy="521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Afbeelding 5" descr="Afbeelding met tekst, muur, binnen, persoon&#10;&#10;Automatisch gegenereerde beschrijving">
            <a:extLst>
              <a:ext uri="{FF2B5EF4-FFF2-40B4-BE49-F238E27FC236}">
                <a16:creationId xmlns:a16="http://schemas.microsoft.com/office/drawing/2014/main" id="{CEE81C44-31AA-1307-5ED2-5A4015B8F80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6663" y="2565401"/>
            <a:ext cx="5549900"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Afbeelding 2">
            <a:extLst>
              <a:ext uri="{FF2B5EF4-FFF2-40B4-BE49-F238E27FC236}">
                <a16:creationId xmlns:a16="http://schemas.microsoft.com/office/drawing/2014/main" id="{3C56F9D4-86E8-B286-83E0-226B4541CE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3388" y="188913"/>
            <a:ext cx="3219451"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Afbeelding 5">
            <a:extLst>
              <a:ext uri="{FF2B5EF4-FFF2-40B4-BE49-F238E27FC236}">
                <a16:creationId xmlns:a16="http://schemas.microsoft.com/office/drawing/2014/main" id="{6A3B2F88-1D71-E52B-11CA-A0EBF27C33E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135065"/>
            <a:ext cx="9144000"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Tijdelijke aanduiding voor inhoud 5" descr="Afbeelding met tekst, persoon, binnen, staand&#10;&#10;Automatisch gegenereerde beschrijving">
            <a:extLst>
              <a:ext uri="{FF2B5EF4-FFF2-40B4-BE49-F238E27FC236}">
                <a16:creationId xmlns:a16="http://schemas.microsoft.com/office/drawing/2014/main" id="{37386355-5C10-43C6-346E-B9380C9671B5}"/>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1527176" y="0"/>
            <a:ext cx="5216525" cy="3454400"/>
          </a:xfrm>
        </p:spPr>
      </p:pic>
      <p:pic>
        <p:nvPicPr>
          <p:cNvPr id="38915" name="Afbeelding 7" descr="Afbeelding met tekst, binnen, vloer, plafond&#10;&#10;Automatisch gegenereerde beschrijving">
            <a:extLst>
              <a:ext uri="{FF2B5EF4-FFF2-40B4-BE49-F238E27FC236}">
                <a16:creationId xmlns:a16="http://schemas.microsoft.com/office/drawing/2014/main" id="{08F85F5D-33FE-91C0-A376-251C55063B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250" y="3429001"/>
            <a:ext cx="5111751" cy="340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jdelijke aanduiding voor inhoud 1">
            <a:extLst>
              <a:ext uri="{FF2B5EF4-FFF2-40B4-BE49-F238E27FC236}">
                <a16:creationId xmlns:a16="http://schemas.microsoft.com/office/drawing/2014/main" id="{37B8E8F0-7189-FADC-6441-3B7641D12427}"/>
              </a:ext>
            </a:extLst>
          </p:cNvPr>
          <p:cNvSpPr>
            <a:spLocks noGrp="1"/>
          </p:cNvSpPr>
          <p:nvPr>
            <p:ph idx="1"/>
          </p:nvPr>
        </p:nvSpPr>
        <p:spPr>
          <a:xfrm>
            <a:off x="1963739" y="315913"/>
            <a:ext cx="8229600" cy="4525963"/>
          </a:xfrm>
        </p:spPr>
        <p:txBody>
          <a:bodyPr/>
          <a:lstStyle/>
          <a:p>
            <a:pPr marL="0" indent="0">
              <a:buNone/>
            </a:pPr>
            <a:r>
              <a:rPr lang="nl-NL" altLang="nl-NL"/>
              <a:t>Ondertussen in de wetenschap:</a:t>
            </a:r>
          </a:p>
          <a:p>
            <a:pPr marL="0" indent="0">
              <a:buNone/>
            </a:pPr>
            <a:r>
              <a:rPr lang="nl-NL" altLang="nl-NL"/>
              <a:t>S.J. Fockema Andreae</a:t>
            </a:r>
          </a:p>
          <a:p>
            <a:pPr marL="0" indent="0">
              <a:buNone/>
            </a:pPr>
            <a:endParaRPr lang="nl-NL" altLang="nl-NL"/>
          </a:p>
        </p:txBody>
      </p:sp>
      <p:pic>
        <p:nvPicPr>
          <p:cNvPr id="39939" name="Afbeelding 3">
            <a:extLst>
              <a:ext uri="{FF2B5EF4-FFF2-40B4-BE49-F238E27FC236}">
                <a16:creationId xmlns:a16="http://schemas.microsoft.com/office/drawing/2014/main" id="{051B9679-D663-5189-2C4A-25DB899C85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8663" y="1773237"/>
            <a:ext cx="3479800" cy="466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2" descr="De Zuid-Nederlandsche Norbertijner Abdijen en de opstand tegen Spanje ...">
            <a:extLst>
              <a:ext uri="{FF2B5EF4-FFF2-40B4-BE49-F238E27FC236}">
                <a16:creationId xmlns:a16="http://schemas.microsoft.com/office/drawing/2014/main" id="{546C293F-2CB8-6E6D-1A83-EC2F945D3E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5638" y="2308225"/>
            <a:ext cx="2343151"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jdelijke aanduiding voor inhoud 1">
            <a:extLst>
              <a:ext uri="{FF2B5EF4-FFF2-40B4-BE49-F238E27FC236}">
                <a16:creationId xmlns:a16="http://schemas.microsoft.com/office/drawing/2014/main" id="{B467CE98-AED5-1298-A2E2-49DD4110FDAB}"/>
              </a:ext>
            </a:extLst>
          </p:cNvPr>
          <p:cNvSpPr>
            <a:spLocks noGrp="1"/>
          </p:cNvSpPr>
          <p:nvPr>
            <p:ph idx="1"/>
          </p:nvPr>
        </p:nvSpPr>
        <p:spPr>
          <a:xfrm>
            <a:off x="1981202" y="404815"/>
            <a:ext cx="4645025" cy="2452687"/>
          </a:xfrm>
        </p:spPr>
        <p:txBody>
          <a:bodyPr/>
          <a:lstStyle/>
          <a:p>
            <a:pPr marL="0" indent="0">
              <a:buNone/>
            </a:pPr>
            <a:endParaRPr lang="nl-NL" altLang="nl-NL"/>
          </a:p>
          <a:p>
            <a:pPr marL="0" indent="0">
              <a:buNone/>
            </a:pPr>
            <a:endParaRPr lang="nl-NL" altLang="nl-NL"/>
          </a:p>
        </p:txBody>
      </p:sp>
      <p:pic>
        <p:nvPicPr>
          <p:cNvPr id="40963" name="Picture 2" descr="Amazon.com: Het Noorderkwartier: Een Regionaal Historisch Onderzoek in ...">
            <a:extLst>
              <a:ext uri="{FF2B5EF4-FFF2-40B4-BE49-F238E27FC236}">
                <a16:creationId xmlns:a16="http://schemas.microsoft.com/office/drawing/2014/main" id="{A8B87C40-0655-34BD-D208-2021C54992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5301" y="1649415"/>
            <a:ext cx="2530475"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A.A.G. Bijdragen 37. Geschiedenis van de Zeeuwse Landbouw circa 1600 - 1910  (History of Zeeland agriculture, pre-WWI) by Priester, Peter R.: Very Good  Paperback (1998) | The Kelmscott Bookshop, ABAA">
            <a:extLst>
              <a:ext uri="{FF2B5EF4-FFF2-40B4-BE49-F238E27FC236}">
                <a16:creationId xmlns:a16="http://schemas.microsoft.com/office/drawing/2014/main" id="{CD31AD2A-2077-B552-68F4-23C0CEC67C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6125" y="2"/>
            <a:ext cx="2776539"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Afbeelding 4">
            <a:extLst>
              <a:ext uri="{FF2B5EF4-FFF2-40B4-BE49-F238E27FC236}">
                <a16:creationId xmlns:a16="http://schemas.microsoft.com/office/drawing/2014/main" id="{D431264B-CD89-E952-1143-5B2164FF68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0327" y="1654176"/>
            <a:ext cx="2746375"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6" descr="Untitled">
            <a:extLst>
              <a:ext uri="{FF2B5EF4-FFF2-40B4-BE49-F238E27FC236}">
                <a16:creationId xmlns:a16="http://schemas.microsoft.com/office/drawing/2014/main" id="{639B569C-0CC6-3688-F542-4A59224DE0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5415" y="4106863"/>
            <a:ext cx="1781175" cy="257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Afbeelding 3">
            <a:extLst>
              <a:ext uri="{FF2B5EF4-FFF2-40B4-BE49-F238E27FC236}">
                <a16:creationId xmlns:a16="http://schemas.microsoft.com/office/drawing/2014/main" id="{A51FDCA9-51D5-B1E4-2479-2C26ABAF3B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3775" y="2946400"/>
            <a:ext cx="4476751"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Afbeelding 5">
            <a:extLst>
              <a:ext uri="{FF2B5EF4-FFF2-40B4-BE49-F238E27FC236}">
                <a16:creationId xmlns:a16="http://schemas.microsoft.com/office/drawing/2014/main" id="{F7A2A23E-41A1-7EE0-0908-7A201DB571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8140" y="123827"/>
            <a:ext cx="4505325"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Afbeelding 7">
            <a:extLst>
              <a:ext uri="{FF2B5EF4-FFF2-40B4-BE49-F238E27FC236}">
                <a16:creationId xmlns:a16="http://schemas.microsoft.com/office/drawing/2014/main" id="{2988AAA3-BDC3-8884-B08F-7A7E0FF233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7352" y="3860802"/>
            <a:ext cx="1558925"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jdelijke aanduiding voor inhoud 1">
            <a:extLst>
              <a:ext uri="{FF2B5EF4-FFF2-40B4-BE49-F238E27FC236}">
                <a16:creationId xmlns:a16="http://schemas.microsoft.com/office/drawing/2014/main" id="{46760804-6512-2AEE-101F-033092C3B8CD}"/>
              </a:ext>
            </a:extLst>
          </p:cNvPr>
          <p:cNvSpPr>
            <a:spLocks noGrp="1"/>
          </p:cNvSpPr>
          <p:nvPr>
            <p:ph idx="1"/>
          </p:nvPr>
        </p:nvSpPr>
        <p:spPr>
          <a:xfrm>
            <a:off x="1963739" y="315913"/>
            <a:ext cx="8229600" cy="4525963"/>
          </a:xfrm>
        </p:spPr>
        <p:txBody>
          <a:bodyPr/>
          <a:lstStyle/>
          <a:p>
            <a:pPr marL="0" indent="0">
              <a:buNone/>
            </a:pPr>
            <a:endParaRPr lang="nl-NL" altLang="nl-NL"/>
          </a:p>
          <a:p>
            <a:pPr marL="0" indent="0">
              <a:buNone/>
            </a:pPr>
            <a:endParaRPr lang="nl-NL" altLang="nl-NL"/>
          </a:p>
        </p:txBody>
      </p:sp>
      <p:pic>
        <p:nvPicPr>
          <p:cNvPr id="43011" name="Afbeelding 3">
            <a:extLst>
              <a:ext uri="{FF2B5EF4-FFF2-40B4-BE49-F238E27FC236}">
                <a16:creationId xmlns:a16="http://schemas.microsoft.com/office/drawing/2014/main" id="{3E82B490-5720-C130-3708-1EE69C402D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5650" y="608015"/>
            <a:ext cx="3638551"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Afbeelding 5">
            <a:extLst>
              <a:ext uri="{FF2B5EF4-FFF2-40B4-BE49-F238E27FC236}">
                <a16:creationId xmlns:a16="http://schemas.microsoft.com/office/drawing/2014/main" id="{C68FD09B-2695-C09D-1B31-A861B1B854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5550" y="611188"/>
            <a:ext cx="3678239"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a:extLst>
              <a:ext uri="{FF2B5EF4-FFF2-40B4-BE49-F238E27FC236}">
                <a16:creationId xmlns:a16="http://schemas.microsoft.com/office/drawing/2014/main" id="{E8E7105A-5C00-6C05-2779-DE76D54051E4}"/>
              </a:ext>
            </a:extLst>
          </p:cNvPr>
          <p:cNvSpPr>
            <a:spLocks noGrp="1"/>
          </p:cNvSpPr>
          <p:nvPr>
            <p:ph type="title"/>
          </p:nvPr>
        </p:nvSpPr>
        <p:spPr/>
        <p:txBody>
          <a:bodyPr/>
          <a:lstStyle/>
          <a:p>
            <a:r>
              <a:rPr lang="nl-NL" altLang="nl-NL" b="1">
                <a:latin typeface="Arial" panose="020B0604020202020204" pitchFamily="34" charset="0"/>
                <a:cs typeface="Arial" panose="020B0604020202020204" pitchFamily="34" charset="0"/>
              </a:rPr>
              <a:t>‘</a:t>
            </a:r>
            <a:r>
              <a:rPr lang="nl-NL" altLang="en-US" b="1">
                <a:latin typeface="Arial" panose="020B0604020202020204" pitchFamily="34" charset="0"/>
                <a:cs typeface="Arial" panose="020B0604020202020204" pitchFamily="34" charset="0"/>
              </a:rPr>
              <a:t>The Presence of the Past</a:t>
            </a:r>
            <a:r>
              <a:rPr lang="nl-NL" altLang="nl-NL" b="1">
                <a:latin typeface="Arial" panose="020B0604020202020204" pitchFamily="34" charset="0"/>
                <a:cs typeface="Arial" panose="020B0604020202020204" pitchFamily="34" charset="0"/>
              </a:rPr>
              <a:t>’</a:t>
            </a:r>
            <a:endParaRPr lang="nl-NL" altLang="en-US" b="1">
              <a:latin typeface="Arial" panose="020B0604020202020204" pitchFamily="34" charset="0"/>
              <a:cs typeface="Arial" panose="020B0604020202020204" pitchFamily="34" charset="0"/>
            </a:endParaRPr>
          </a:p>
        </p:txBody>
      </p:sp>
      <p:sp>
        <p:nvSpPr>
          <p:cNvPr id="44035" name="Tijdelijke aanduiding voor inhoud 2">
            <a:extLst>
              <a:ext uri="{FF2B5EF4-FFF2-40B4-BE49-F238E27FC236}">
                <a16:creationId xmlns:a16="http://schemas.microsoft.com/office/drawing/2014/main" id="{82033611-B39F-2704-A431-0705762250EE}"/>
              </a:ext>
            </a:extLst>
          </p:cNvPr>
          <p:cNvSpPr>
            <a:spLocks noGrp="1"/>
          </p:cNvSpPr>
          <p:nvPr>
            <p:ph idx="1"/>
          </p:nvPr>
        </p:nvSpPr>
        <p:spPr/>
        <p:txBody>
          <a:bodyPr/>
          <a:lstStyle/>
          <a:p>
            <a:r>
              <a:rPr lang="en-US" altLang="ja-JP"/>
              <a:t>1998: Positieve visie op populaire belangstelling voor geschiedenis</a:t>
            </a:r>
            <a:endParaRPr lang="en-US" altLang="en-US"/>
          </a:p>
          <a:p>
            <a:r>
              <a:rPr lang="en-US" altLang="en-US"/>
              <a:t>Geschiedenis = belangrijk voor </a:t>
            </a:r>
          </a:p>
          <a:p>
            <a:pPr>
              <a:buFont typeface="Arial" panose="020B0604020202020204" pitchFamily="34" charset="0"/>
              <a:buNone/>
            </a:pPr>
            <a:r>
              <a:rPr lang="en-US" altLang="en-US"/>
              <a:t>    mensen, </a:t>
            </a:r>
            <a:r>
              <a:rPr lang="en-US" altLang="nl-NL"/>
              <a:t>‘</a:t>
            </a:r>
            <a:r>
              <a:rPr lang="en-US" altLang="en-US"/>
              <a:t>popular history making</a:t>
            </a:r>
            <a:r>
              <a:rPr lang="en-US" altLang="nl-NL"/>
              <a:t>’</a:t>
            </a:r>
            <a:endParaRPr lang="en-US" altLang="en-US"/>
          </a:p>
          <a:p>
            <a:endParaRPr lang="en-US" altLang="en-US"/>
          </a:p>
        </p:txBody>
      </p:sp>
      <p:pic>
        <p:nvPicPr>
          <p:cNvPr id="44036" name="Picture 4">
            <a:extLst>
              <a:ext uri="{FF2B5EF4-FFF2-40B4-BE49-F238E27FC236}">
                <a16:creationId xmlns:a16="http://schemas.microsoft.com/office/drawing/2014/main" id="{24CBB535-B718-7225-20D9-DC579640E0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3565" y="3165475"/>
            <a:ext cx="2359025" cy="3576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0AB2A-BDE6-3891-5135-DDCA783C8C6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31E091E-FB3F-9F84-8F3B-B09F913CE013}"/>
              </a:ext>
            </a:extLst>
          </p:cNvPr>
          <p:cNvSpPr>
            <a:spLocks noGrp="1"/>
          </p:cNvSpPr>
          <p:nvPr>
            <p:ph type="ctrTitle"/>
          </p:nvPr>
        </p:nvSpPr>
        <p:spPr>
          <a:xfrm>
            <a:off x="2063552" y="969260"/>
            <a:ext cx="7772400" cy="2304256"/>
          </a:xfrm>
        </p:spPr>
        <p:txBody>
          <a:bodyPr>
            <a:normAutofit/>
          </a:bodyPr>
          <a:lstStyle/>
          <a:p>
            <a:pPr algn="l"/>
            <a:r>
              <a:rPr lang="nl-NL" sz="4000" dirty="0">
                <a:solidFill>
                  <a:schemeClr val="bg1">
                    <a:lumMod val="50000"/>
                  </a:schemeClr>
                </a:solidFill>
                <a:latin typeface="Avenir" panose="020B0503020203020204" pitchFamily="34" charset="0"/>
                <a:ea typeface="Verdana" panose="020B0604030504040204" pitchFamily="34" charset="0"/>
                <a:cs typeface="Verdana" panose="020B0604030504040204" pitchFamily="34" charset="0"/>
              </a:rPr>
              <a:t>Opening</a:t>
            </a:r>
            <a:br>
              <a:rPr lang="nl-NL" sz="4800" dirty="0">
                <a:solidFill>
                  <a:schemeClr val="bg1">
                    <a:lumMod val="50000"/>
                  </a:schemeClr>
                </a:solidFill>
                <a:latin typeface="Avenir" panose="020B0503020203020204" pitchFamily="34" charset="0"/>
                <a:ea typeface="Verdana" panose="020B0604030504040204" pitchFamily="34" charset="0"/>
                <a:cs typeface="Verdana" panose="020B0604030504040204" pitchFamily="34" charset="0"/>
              </a:rPr>
            </a:br>
            <a:endParaRPr lang="nl-NL" sz="2000" dirty="0">
              <a:solidFill>
                <a:schemeClr val="bg1">
                  <a:lumMod val="50000"/>
                </a:schemeClr>
              </a:solidFill>
              <a:latin typeface="Avenir" panose="020B0503020203020204" pitchFamily="34" charset="0"/>
              <a:ea typeface="Verdana" panose="020B0604030504040204" pitchFamily="34" charset="0"/>
              <a:cs typeface="Verdana" panose="020B0604030504040204" pitchFamily="34" charset="0"/>
            </a:endParaRPr>
          </a:p>
        </p:txBody>
      </p:sp>
      <p:sp>
        <p:nvSpPr>
          <p:cNvPr id="3" name="Titel 1">
            <a:extLst>
              <a:ext uri="{FF2B5EF4-FFF2-40B4-BE49-F238E27FC236}">
                <a16:creationId xmlns:a16="http://schemas.microsoft.com/office/drawing/2014/main" id="{3822B2A3-A897-7684-F94A-AC5C29D17CE3}"/>
              </a:ext>
            </a:extLst>
          </p:cNvPr>
          <p:cNvSpPr txBox="1">
            <a:spLocks/>
          </p:cNvSpPr>
          <p:nvPr/>
        </p:nvSpPr>
        <p:spPr>
          <a:xfrm>
            <a:off x="2063552" y="2924944"/>
            <a:ext cx="7484368" cy="2160240"/>
          </a:xfrm>
          <a:prstGeom prst="rect">
            <a:avLst/>
          </a:prstGeom>
        </p:spPr>
        <p:txBody>
          <a:bodyPr vert="horz" lIns="91440" tIns="45720" rIns="91440" bIns="45720" rtlCol="0" anchor="t"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24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rPr>
              <a:t>Directeur-bestuurder </a:t>
            </a:r>
          </a:p>
          <a:p>
            <a:pPr algn="l"/>
            <a:r>
              <a:rPr lang="nl-NL" sz="2400" dirty="0" err="1">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rPr>
              <a:t>Marielle</a:t>
            </a:r>
            <a:r>
              <a:rPr lang="nl-NL" sz="24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rPr>
              <a:t> Hendriks </a:t>
            </a:r>
          </a:p>
          <a:p>
            <a:pPr algn="l"/>
            <a:r>
              <a:rPr lang="nl-NL" sz="24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rPr>
              <a:t>(Erfgoedhuis Zuid-Holland)</a:t>
            </a:r>
          </a:p>
          <a:p>
            <a:pPr algn="l"/>
            <a:endParaRPr lang="nl-NL" sz="18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endParaRPr>
          </a:p>
          <a:p>
            <a:pPr algn="l"/>
            <a:endParaRPr lang="nl-NL" sz="18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endParaRPr>
          </a:p>
          <a:p>
            <a:pPr algn="l"/>
            <a:endParaRPr lang="nl-NL" sz="18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endParaRPr>
          </a:p>
          <a:p>
            <a:pPr algn="l"/>
            <a:endParaRPr lang="nl-NL" sz="18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endParaRPr>
          </a:p>
        </p:txBody>
      </p:sp>
      <p:pic>
        <p:nvPicPr>
          <p:cNvPr id="2050" name="Picture 2" descr="Maak kennis met onze medewerkers: Marielle Hendriks - Erfgoedhuis  Zuid-Holland">
            <a:extLst>
              <a:ext uri="{FF2B5EF4-FFF2-40B4-BE49-F238E27FC236}">
                <a16:creationId xmlns:a16="http://schemas.microsoft.com/office/drawing/2014/main" id="{B91286AD-BAAA-62D6-8605-8F6EBAE866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1840" y="2780928"/>
            <a:ext cx="3312368" cy="3312368"/>
          </a:xfrm>
          <a:prstGeom prst="rect">
            <a:avLst/>
          </a:prstGeom>
          <a:noFill/>
          <a:extLst>
            <a:ext uri="{909E8E84-426E-40DD-AFC4-6F175D3DCCD1}">
              <a14:hiddenFill xmlns:a14="http://schemas.microsoft.com/office/drawing/2010/main">
                <a:solidFill>
                  <a:srgbClr val="FFFFFF"/>
                </a:solidFill>
              </a14:hiddenFill>
            </a:ext>
          </a:extLst>
        </p:spPr>
      </p:pic>
      <p:sp>
        <p:nvSpPr>
          <p:cNvPr id="5" name="Rond enkele hoek rechthoek 15">
            <a:extLst>
              <a:ext uri="{FF2B5EF4-FFF2-40B4-BE49-F238E27FC236}">
                <a16:creationId xmlns:a16="http://schemas.microsoft.com/office/drawing/2014/main" id="{AB328E57-8509-6006-B623-60007B0441ED}"/>
              </a:ext>
            </a:extLst>
          </p:cNvPr>
          <p:cNvSpPr/>
          <p:nvPr/>
        </p:nvSpPr>
        <p:spPr>
          <a:xfrm rot="10800000">
            <a:off x="11791564" y="2"/>
            <a:ext cx="395536" cy="2204863"/>
          </a:xfrm>
          <a:prstGeom prst="round1Rect">
            <a:avLst>
              <a:gd name="adj" fmla="val 9025"/>
            </a:avLst>
          </a:prstGeom>
          <a:solidFill>
            <a:srgbClr val="FFD2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6" name="Afbeelding 5">
            <a:extLst>
              <a:ext uri="{FF2B5EF4-FFF2-40B4-BE49-F238E27FC236}">
                <a16:creationId xmlns:a16="http://schemas.microsoft.com/office/drawing/2014/main" id="{6DD2605D-09D5-3235-E60B-38BA92D488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5400" y="233347"/>
            <a:ext cx="2016224" cy="527405"/>
          </a:xfrm>
          <a:prstGeom prst="rect">
            <a:avLst/>
          </a:prstGeom>
        </p:spPr>
      </p:pic>
      <p:pic>
        <p:nvPicPr>
          <p:cNvPr id="8" name="Afbeelding 7" descr="Afbeelding met tekst, Graphics, Lettertype, logo&#10;&#10;Automatisch gegenereerde beschrijving">
            <a:extLst>
              <a:ext uri="{FF2B5EF4-FFF2-40B4-BE49-F238E27FC236}">
                <a16:creationId xmlns:a16="http://schemas.microsoft.com/office/drawing/2014/main" id="{482E8D0D-54F6-28DB-8275-55F3CD4292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5092" y="-2047"/>
            <a:ext cx="2927648" cy="971308"/>
          </a:xfrm>
          <a:prstGeom prst="rect">
            <a:avLst/>
          </a:prstGeom>
        </p:spPr>
      </p:pic>
    </p:spTree>
    <p:extLst>
      <p:ext uri="{BB962C8B-B14F-4D97-AF65-F5344CB8AC3E}">
        <p14:creationId xmlns:p14="http://schemas.microsoft.com/office/powerpoint/2010/main" val="1419499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E16C875-0CB4-7B5A-767E-5786DE0D8304}"/>
              </a:ext>
            </a:extLst>
          </p:cNvPr>
          <p:cNvGraphicFramePr>
            <a:graphicFrameLocks noGrp="1"/>
          </p:cNvGraphicFramePr>
          <p:nvPr/>
        </p:nvGraphicFramePr>
        <p:xfrm>
          <a:off x="2286000" y="1981202"/>
          <a:ext cx="7543801" cy="3337416"/>
        </p:xfrm>
        <a:graphic>
          <a:graphicData uri="http://schemas.openxmlformats.org/drawingml/2006/table">
            <a:tbl>
              <a:tblPr firstRow="1" bandRow="1">
                <a:tableStyleId>{5C22544A-7EE6-4342-B048-85BDC9FD1C3A}</a:tableStyleId>
              </a:tblPr>
              <a:tblGrid>
                <a:gridCol w="5170469">
                  <a:extLst>
                    <a:ext uri="{9D8B030D-6E8A-4147-A177-3AD203B41FA5}">
                      <a16:colId xmlns:a16="http://schemas.microsoft.com/office/drawing/2014/main" val="20000"/>
                    </a:ext>
                  </a:extLst>
                </a:gridCol>
                <a:gridCol w="847619">
                  <a:extLst>
                    <a:ext uri="{9D8B030D-6E8A-4147-A177-3AD203B41FA5}">
                      <a16:colId xmlns:a16="http://schemas.microsoft.com/office/drawing/2014/main" val="20001"/>
                    </a:ext>
                  </a:extLst>
                </a:gridCol>
                <a:gridCol w="839913">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tblGrid>
              <a:tr h="375901">
                <a:tc>
                  <a:txBody>
                    <a:bodyPr/>
                    <a:lstStyle/>
                    <a:p>
                      <a:endParaRPr lang="en-US" sz="1900" dirty="0"/>
                    </a:p>
                  </a:txBody>
                  <a:tcPr marT="45711" marB="45711"/>
                </a:tc>
                <a:tc>
                  <a:txBody>
                    <a:bodyPr/>
                    <a:lstStyle/>
                    <a:p>
                      <a:r>
                        <a:rPr lang="en-US" sz="1900" dirty="0"/>
                        <a:t>Mean</a:t>
                      </a:r>
                    </a:p>
                  </a:txBody>
                  <a:tcPr marT="45711" marB="45711"/>
                </a:tc>
                <a:tc>
                  <a:txBody>
                    <a:bodyPr/>
                    <a:lstStyle/>
                    <a:p>
                      <a:r>
                        <a:rPr lang="en-US" sz="1900" dirty="0"/>
                        <a:t>8-10</a:t>
                      </a:r>
                    </a:p>
                  </a:txBody>
                  <a:tcPr marT="45711" marB="45711"/>
                </a:tc>
                <a:tc>
                  <a:txBody>
                    <a:bodyPr/>
                    <a:lstStyle/>
                    <a:p>
                      <a:r>
                        <a:rPr lang="en-US" sz="1900" dirty="0"/>
                        <a:t>1-3</a:t>
                      </a:r>
                    </a:p>
                  </a:txBody>
                  <a:tcPr marT="45711" marB="45711"/>
                </a:tc>
                <a:extLst>
                  <a:ext uri="{0D108BD9-81ED-4DB2-BD59-A6C34878D82A}">
                    <a16:rowId xmlns:a16="http://schemas.microsoft.com/office/drawing/2014/main" val="10000"/>
                  </a:ext>
                </a:extLst>
              </a:tr>
              <a:tr h="375901">
                <a:tc>
                  <a:txBody>
                    <a:bodyPr/>
                    <a:lstStyle/>
                    <a:p>
                      <a:r>
                        <a:rPr lang="nl-NL" sz="1900" dirty="0" err="1"/>
                        <a:t>Gathering</a:t>
                      </a:r>
                      <a:r>
                        <a:rPr lang="nl-NL" sz="1900" dirty="0"/>
                        <a:t> </a:t>
                      </a:r>
                      <a:r>
                        <a:rPr lang="nl-NL" sz="1900" dirty="0" err="1"/>
                        <a:t>with</a:t>
                      </a:r>
                      <a:r>
                        <a:rPr lang="nl-NL" sz="1900" dirty="0"/>
                        <a:t> </a:t>
                      </a:r>
                      <a:r>
                        <a:rPr lang="nl-NL" sz="1900" dirty="0" err="1"/>
                        <a:t>your</a:t>
                      </a:r>
                      <a:r>
                        <a:rPr lang="nl-NL" sz="1900" dirty="0"/>
                        <a:t> family</a:t>
                      </a:r>
                      <a:endParaRPr lang="en-US" sz="1900" dirty="0"/>
                    </a:p>
                  </a:txBody>
                  <a:tcPr marT="45711" marB="45711"/>
                </a:tc>
                <a:tc>
                  <a:txBody>
                    <a:bodyPr/>
                    <a:lstStyle/>
                    <a:p>
                      <a:r>
                        <a:rPr lang="en-US" sz="1900" dirty="0"/>
                        <a:t>7,9</a:t>
                      </a:r>
                    </a:p>
                  </a:txBody>
                  <a:tcPr marT="45711" marB="45711"/>
                </a:tc>
                <a:tc>
                  <a:txBody>
                    <a:bodyPr/>
                    <a:lstStyle/>
                    <a:p>
                      <a:r>
                        <a:rPr lang="en-US" sz="1900" dirty="0"/>
                        <a:t>67%</a:t>
                      </a:r>
                    </a:p>
                  </a:txBody>
                  <a:tcPr marT="45711" marB="45711"/>
                </a:tc>
                <a:tc>
                  <a:txBody>
                    <a:bodyPr/>
                    <a:lstStyle/>
                    <a:p>
                      <a:r>
                        <a:rPr lang="en-US" sz="1900" dirty="0"/>
                        <a:t>6,7%</a:t>
                      </a:r>
                    </a:p>
                  </a:txBody>
                  <a:tcPr marT="45711" marB="45711"/>
                </a:tc>
                <a:extLst>
                  <a:ext uri="{0D108BD9-81ED-4DB2-BD59-A6C34878D82A}">
                    <a16:rowId xmlns:a16="http://schemas.microsoft.com/office/drawing/2014/main" val="10001"/>
                  </a:ext>
                </a:extLst>
              </a:tr>
              <a:tr h="375901">
                <a:tc>
                  <a:txBody>
                    <a:bodyPr/>
                    <a:lstStyle/>
                    <a:p>
                      <a:r>
                        <a:rPr lang="nl-NL" sz="1900" dirty="0" err="1"/>
                        <a:t>Visiting</a:t>
                      </a:r>
                      <a:r>
                        <a:rPr lang="nl-NL" sz="1900" dirty="0"/>
                        <a:t> a </a:t>
                      </a:r>
                      <a:r>
                        <a:rPr lang="nl-NL" sz="1900" dirty="0" err="1"/>
                        <a:t>history</a:t>
                      </a:r>
                      <a:r>
                        <a:rPr lang="nl-NL" sz="1900" dirty="0"/>
                        <a:t> museum or</a:t>
                      </a:r>
                      <a:r>
                        <a:rPr lang="nl-NL" sz="1900" baseline="0" dirty="0"/>
                        <a:t> </a:t>
                      </a:r>
                      <a:r>
                        <a:rPr lang="nl-NL" sz="1900" baseline="0" dirty="0" err="1"/>
                        <a:t>historic</a:t>
                      </a:r>
                      <a:r>
                        <a:rPr lang="nl-NL" sz="1900" baseline="0" dirty="0"/>
                        <a:t> site</a:t>
                      </a:r>
                      <a:endParaRPr lang="en-US" sz="1900" dirty="0"/>
                    </a:p>
                  </a:txBody>
                  <a:tcPr marT="45711" marB="45711"/>
                </a:tc>
                <a:tc>
                  <a:txBody>
                    <a:bodyPr/>
                    <a:lstStyle/>
                    <a:p>
                      <a:r>
                        <a:rPr lang="en-US" sz="1900" dirty="0"/>
                        <a:t>7,3</a:t>
                      </a:r>
                    </a:p>
                  </a:txBody>
                  <a:tcPr marT="45711" marB="45711"/>
                </a:tc>
                <a:tc>
                  <a:txBody>
                    <a:bodyPr/>
                    <a:lstStyle/>
                    <a:p>
                      <a:r>
                        <a:rPr lang="en-US" sz="1900" dirty="0"/>
                        <a:t>56</a:t>
                      </a:r>
                    </a:p>
                  </a:txBody>
                  <a:tcPr marT="45711" marB="45711"/>
                </a:tc>
                <a:tc>
                  <a:txBody>
                    <a:bodyPr/>
                    <a:lstStyle/>
                    <a:p>
                      <a:r>
                        <a:rPr lang="en-US" sz="1900" dirty="0"/>
                        <a:t>8,6</a:t>
                      </a:r>
                    </a:p>
                  </a:txBody>
                  <a:tcPr marT="45711" marB="45711"/>
                </a:tc>
                <a:extLst>
                  <a:ext uri="{0D108BD9-81ED-4DB2-BD59-A6C34878D82A}">
                    <a16:rowId xmlns:a16="http://schemas.microsoft.com/office/drawing/2014/main" val="10002"/>
                  </a:ext>
                </a:extLst>
              </a:tr>
              <a:tr h="375901">
                <a:tc>
                  <a:txBody>
                    <a:bodyPr/>
                    <a:lstStyle/>
                    <a:p>
                      <a:r>
                        <a:rPr lang="en-US" sz="1900" dirty="0"/>
                        <a:t>Celebrating a holiday</a:t>
                      </a:r>
                    </a:p>
                  </a:txBody>
                  <a:tcPr marT="45711" marB="45711"/>
                </a:tc>
                <a:tc>
                  <a:txBody>
                    <a:bodyPr/>
                    <a:lstStyle/>
                    <a:p>
                      <a:r>
                        <a:rPr lang="en-US" sz="1900" dirty="0"/>
                        <a:t>7,0</a:t>
                      </a:r>
                    </a:p>
                  </a:txBody>
                  <a:tcPr marT="45711" marB="45711"/>
                </a:tc>
                <a:tc>
                  <a:txBody>
                    <a:bodyPr/>
                    <a:lstStyle/>
                    <a:p>
                      <a:r>
                        <a:rPr lang="en-US" sz="1900" dirty="0"/>
                        <a:t>52,7</a:t>
                      </a:r>
                    </a:p>
                  </a:txBody>
                  <a:tcPr marT="45711" marB="45711"/>
                </a:tc>
                <a:tc>
                  <a:txBody>
                    <a:bodyPr/>
                    <a:lstStyle/>
                    <a:p>
                      <a:r>
                        <a:rPr lang="en-US" sz="1900" dirty="0"/>
                        <a:t>13,8</a:t>
                      </a:r>
                    </a:p>
                  </a:txBody>
                  <a:tcPr marT="45711" marB="45711"/>
                </a:tc>
                <a:extLst>
                  <a:ext uri="{0D108BD9-81ED-4DB2-BD59-A6C34878D82A}">
                    <a16:rowId xmlns:a16="http://schemas.microsoft.com/office/drawing/2014/main" val="10003"/>
                  </a:ext>
                </a:extLst>
              </a:tr>
              <a:tr h="375901">
                <a:tc>
                  <a:txBody>
                    <a:bodyPr/>
                    <a:lstStyle/>
                    <a:p>
                      <a:r>
                        <a:rPr lang="en-US" sz="1900" dirty="0"/>
                        <a:t>Reading a book about the past</a:t>
                      </a:r>
                    </a:p>
                  </a:txBody>
                  <a:tcPr marT="45711" marB="45711"/>
                </a:tc>
                <a:tc>
                  <a:txBody>
                    <a:bodyPr/>
                    <a:lstStyle/>
                    <a:p>
                      <a:r>
                        <a:rPr lang="en-US" sz="1900" dirty="0"/>
                        <a:t>6,5</a:t>
                      </a:r>
                    </a:p>
                  </a:txBody>
                  <a:tcPr marT="45711" marB="45711"/>
                </a:tc>
                <a:tc>
                  <a:txBody>
                    <a:bodyPr/>
                    <a:lstStyle/>
                    <a:p>
                      <a:r>
                        <a:rPr lang="en-US" sz="1900" dirty="0"/>
                        <a:t>39,5</a:t>
                      </a:r>
                    </a:p>
                  </a:txBody>
                  <a:tcPr marT="45711" marB="45711"/>
                </a:tc>
                <a:tc>
                  <a:txBody>
                    <a:bodyPr/>
                    <a:lstStyle/>
                    <a:p>
                      <a:r>
                        <a:rPr lang="en-US" sz="1900" dirty="0"/>
                        <a:t>12,0</a:t>
                      </a:r>
                    </a:p>
                  </a:txBody>
                  <a:tcPr marT="45711" marB="45711"/>
                </a:tc>
                <a:extLst>
                  <a:ext uri="{0D108BD9-81ED-4DB2-BD59-A6C34878D82A}">
                    <a16:rowId xmlns:a16="http://schemas.microsoft.com/office/drawing/2014/main" val="10004"/>
                  </a:ext>
                </a:extLst>
              </a:tr>
              <a:tr h="660381">
                <a:tc>
                  <a:txBody>
                    <a:bodyPr/>
                    <a:lstStyle/>
                    <a:p>
                      <a:r>
                        <a:rPr lang="en-US" sz="1900" dirty="0"/>
                        <a:t>Watching a movie or television program about</a:t>
                      </a:r>
                      <a:r>
                        <a:rPr lang="en-US" sz="1900" baseline="0" dirty="0"/>
                        <a:t> the past</a:t>
                      </a:r>
                      <a:endParaRPr lang="en-US" sz="1900" dirty="0"/>
                    </a:p>
                  </a:txBody>
                  <a:tcPr marT="45711" marB="45711"/>
                </a:tc>
                <a:tc>
                  <a:txBody>
                    <a:bodyPr/>
                    <a:lstStyle/>
                    <a:p>
                      <a:r>
                        <a:rPr lang="en-US" sz="1900" dirty="0"/>
                        <a:t>6,0</a:t>
                      </a:r>
                    </a:p>
                  </a:txBody>
                  <a:tcPr marT="45711" marB="45711"/>
                </a:tc>
                <a:tc>
                  <a:txBody>
                    <a:bodyPr/>
                    <a:lstStyle/>
                    <a:p>
                      <a:r>
                        <a:rPr lang="en-US" sz="1900" dirty="0"/>
                        <a:t>27,4</a:t>
                      </a:r>
                    </a:p>
                  </a:txBody>
                  <a:tcPr marT="45711" marB="45711"/>
                </a:tc>
                <a:tc>
                  <a:txBody>
                    <a:bodyPr/>
                    <a:lstStyle/>
                    <a:p>
                      <a:r>
                        <a:rPr lang="en-US" sz="1900" dirty="0"/>
                        <a:t>14,0</a:t>
                      </a:r>
                    </a:p>
                  </a:txBody>
                  <a:tcPr marT="45711" marB="45711"/>
                </a:tc>
                <a:extLst>
                  <a:ext uri="{0D108BD9-81ED-4DB2-BD59-A6C34878D82A}">
                    <a16:rowId xmlns:a16="http://schemas.microsoft.com/office/drawing/2014/main" val="10005"/>
                  </a:ext>
                </a:extLst>
              </a:tr>
              <a:tr h="375901">
                <a:tc>
                  <a:txBody>
                    <a:bodyPr/>
                    <a:lstStyle/>
                    <a:p>
                      <a:r>
                        <a:rPr lang="en-US" sz="1900" dirty="0"/>
                        <a:t>Studying history in school</a:t>
                      </a:r>
                    </a:p>
                  </a:txBody>
                  <a:tcPr marT="45711" marB="45711"/>
                </a:tc>
                <a:tc>
                  <a:txBody>
                    <a:bodyPr/>
                    <a:lstStyle/>
                    <a:p>
                      <a:r>
                        <a:rPr lang="en-US" sz="1900" dirty="0"/>
                        <a:t>5,7</a:t>
                      </a:r>
                    </a:p>
                  </a:txBody>
                  <a:tcPr marT="45711" marB="45711"/>
                </a:tc>
                <a:tc>
                  <a:txBody>
                    <a:bodyPr/>
                    <a:lstStyle/>
                    <a:p>
                      <a:r>
                        <a:rPr lang="en-US" sz="1900" dirty="0"/>
                        <a:t>27,8</a:t>
                      </a:r>
                    </a:p>
                  </a:txBody>
                  <a:tcPr marT="45711" marB="45711"/>
                </a:tc>
                <a:tc>
                  <a:txBody>
                    <a:bodyPr/>
                    <a:lstStyle/>
                    <a:p>
                      <a:r>
                        <a:rPr lang="en-US" sz="1900" dirty="0"/>
                        <a:t>20,8</a:t>
                      </a:r>
                    </a:p>
                  </a:txBody>
                  <a:tcPr marT="45711" marB="45711"/>
                </a:tc>
                <a:extLst>
                  <a:ext uri="{0D108BD9-81ED-4DB2-BD59-A6C34878D82A}">
                    <a16:rowId xmlns:a16="http://schemas.microsoft.com/office/drawing/2014/main" val="10006"/>
                  </a:ext>
                </a:extLst>
              </a:tr>
              <a:tr h="375901">
                <a:tc>
                  <a:txBody>
                    <a:bodyPr/>
                    <a:lstStyle/>
                    <a:p>
                      <a:endParaRPr lang="en-US" sz="1900" dirty="0"/>
                    </a:p>
                  </a:txBody>
                  <a:tcPr marT="45711" marB="45711"/>
                </a:tc>
                <a:tc>
                  <a:txBody>
                    <a:bodyPr/>
                    <a:lstStyle/>
                    <a:p>
                      <a:endParaRPr lang="en-US" sz="1900"/>
                    </a:p>
                  </a:txBody>
                  <a:tcPr marT="45711" marB="45711"/>
                </a:tc>
                <a:tc>
                  <a:txBody>
                    <a:bodyPr/>
                    <a:lstStyle/>
                    <a:p>
                      <a:endParaRPr lang="en-US" sz="1900"/>
                    </a:p>
                  </a:txBody>
                  <a:tcPr marT="45711" marB="45711"/>
                </a:tc>
                <a:tc>
                  <a:txBody>
                    <a:bodyPr/>
                    <a:lstStyle/>
                    <a:p>
                      <a:endParaRPr lang="en-US" sz="1900" dirty="0"/>
                    </a:p>
                  </a:txBody>
                  <a:tcPr marT="45711" marB="45711"/>
                </a:tc>
                <a:extLst>
                  <a:ext uri="{0D108BD9-81ED-4DB2-BD59-A6C34878D82A}">
                    <a16:rowId xmlns:a16="http://schemas.microsoft.com/office/drawing/2014/main" val="10007"/>
                  </a:ext>
                </a:extLst>
              </a:tr>
            </a:tbl>
          </a:graphicData>
        </a:graphic>
      </p:graphicFrame>
      <p:sp>
        <p:nvSpPr>
          <p:cNvPr id="3" name="Title 1">
            <a:extLst>
              <a:ext uri="{FF2B5EF4-FFF2-40B4-BE49-F238E27FC236}">
                <a16:creationId xmlns:a16="http://schemas.microsoft.com/office/drawing/2014/main" id="{B17B0229-7B77-E400-56FC-0F218443CB46}"/>
              </a:ext>
            </a:extLst>
          </p:cNvPr>
          <p:cNvSpPr>
            <a:spLocks noGrp="1"/>
          </p:cNvSpPr>
          <p:nvPr>
            <p:ph type="title"/>
          </p:nvPr>
        </p:nvSpPr>
        <p:spPr/>
        <p:txBody>
          <a:bodyPr>
            <a:normAutofit fontScale="90000"/>
          </a:bodyPr>
          <a:lstStyle/>
          <a:p>
            <a:pPr>
              <a:defRPr/>
            </a:pPr>
            <a:r>
              <a:rPr lang="nl-NL" altLang="en-US" dirty="0">
                <a:solidFill>
                  <a:srgbClr val="993366"/>
                </a:solidFill>
              </a:rPr>
              <a:t>How </a:t>
            </a:r>
            <a:r>
              <a:rPr lang="nl-NL" altLang="en-US" dirty="0" err="1">
                <a:solidFill>
                  <a:srgbClr val="993366"/>
                </a:solidFill>
              </a:rPr>
              <a:t>connected</a:t>
            </a:r>
            <a:r>
              <a:rPr lang="nl-NL" altLang="en-US" dirty="0">
                <a:solidFill>
                  <a:srgbClr val="993366"/>
                </a:solidFill>
              </a:rPr>
              <a:t> </a:t>
            </a:r>
            <a:r>
              <a:rPr lang="nl-NL" altLang="en-US" dirty="0" err="1">
                <a:solidFill>
                  <a:srgbClr val="993366"/>
                </a:solidFill>
              </a:rPr>
              <a:t>to</a:t>
            </a:r>
            <a:r>
              <a:rPr lang="nl-NL" altLang="en-US" dirty="0">
                <a:solidFill>
                  <a:srgbClr val="993366"/>
                </a:solidFill>
              </a:rPr>
              <a:t> the past do </a:t>
            </a:r>
            <a:r>
              <a:rPr lang="nl-NL" altLang="en-US" dirty="0" err="1">
                <a:solidFill>
                  <a:srgbClr val="993366"/>
                </a:solidFill>
              </a:rPr>
              <a:t>you</a:t>
            </a:r>
            <a:r>
              <a:rPr lang="nl-NL" altLang="en-US" dirty="0">
                <a:solidFill>
                  <a:srgbClr val="993366"/>
                </a:solidFill>
              </a:rPr>
              <a:t> feel? (1-10 </a:t>
            </a:r>
            <a:r>
              <a:rPr lang="nl-NL" altLang="en-US" dirty="0" err="1">
                <a:solidFill>
                  <a:srgbClr val="993366"/>
                </a:solidFill>
              </a:rPr>
              <a:t>scale</a:t>
            </a:r>
            <a:r>
              <a:rPr lang="nl-NL" altLang="en-US" dirty="0">
                <a:solidFill>
                  <a:srgbClr val="993366"/>
                </a:solidFill>
              </a:rPr>
              <a:t>)</a:t>
            </a:r>
            <a:endParaRPr lang="en-US" altLang="en-US" dirty="0">
              <a:solidFill>
                <a:srgbClr val="993366"/>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jdelijke aanduiding voor inhoud 1">
            <a:extLst>
              <a:ext uri="{FF2B5EF4-FFF2-40B4-BE49-F238E27FC236}">
                <a16:creationId xmlns:a16="http://schemas.microsoft.com/office/drawing/2014/main" id="{EC252621-5179-6CD8-24D2-1082BE4D7E4F}"/>
              </a:ext>
            </a:extLst>
          </p:cNvPr>
          <p:cNvSpPr>
            <a:spLocks noGrp="1"/>
          </p:cNvSpPr>
          <p:nvPr>
            <p:ph idx="1"/>
          </p:nvPr>
        </p:nvSpPr>
        <p:spPr>
          <a:xfrm>
            <a:off x="5016500" y="1498601"/>
            <a:ext cx="8229600" cy="4525963"/>
          </a:xfrm>
        </p:spPr>
        <p:txBody>
          <a:bodyPr/>
          <a:lstStyle/>
          <a:p>
            <a:pPr marL="0" indent="0">
              <a:buNone/>
            </a:pPr>
            <a:endParaRPr lang="nl-NL" altLang="nl-NL"/>
          </a:p>
          <a:p>
            <a:pPr marL="0" indent="0">
              <a:buNone/>
            </a:pPr>
            <a:endParaRPr lang="nl-NL" altLang="nl-NL"/>
          </a:p>
          <a:p>
            <a:pPr marL="0" indent="0">
              <a:buNone/>
            </a:pPr>
            <a:endParaRPr lang="nl-NL" altLang="nl-NL"/>
          </a:p>
          <a:p>
            <a:pPr marL="0" indent="0">
              <a:buNone/>
            </a:pPr>
            <a:endParaRPr lang="nl-NL" altLang="nl-NL"/>
          </a:p>
        </p:txBody>
      </p:sp>
      <p:pic>
        <p:nvPicPr>
          <p:cNvPr id="46083" name="Afbeelding 3">
            <a:extLst>
              <a:ext uri="{FF2B5EF4-FFF2-40B4-BE49-F238E27FC236}">
                <a16:creationId xmlns:a16="http://schemas.microsoft.com/office/drawing/2014/main" id="{3894B97B-3AED-87F4-CFE9-4204FCF2011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7850" y="417515"/>
            <a:ext cx="4033839"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Afbeelding 5">
            <a:extLst>
              <a:ext uri="{FF2B5EF4-FFF2-40B4-BE49-F238E27FC236}">
                <a16:creationId xmlns:a16="http://schemas.microsoft.com/office/drawing/2014/main" id="{F9EA88BC-E781-CECE-EB55-ABA993C6FB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2527" y="2924177"/>
            <a:ext cx="5273675" cy="351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jdelijke aanduiding voor inhoud 1">
            <a:extLst>
              <a:ext uri="{FF2B5EF4-FFF2-40B4-BE49-F238E27FC236}">
                <a16:creationId xmlns:a16="http://schemas.microsoft.com/office/drawing/2014/main" id="{E4C43C35-CA59-0DC6-29E0-E36F892556CF}"/>
              </a:ext>
            </a:extLst>
          </p:cNvPr>
          <p:cNvSpPr>
            <a:spLocks noGrp="1"/>
          </p:cNvSpPr>
          <p:nvPr>
            <p:ph idx="1"/>
          </p:nvPr>
        </p:nvSpPr>
        <p:spPr>
          <a:xfrm>
            <a:off x="1963739" y="315913"/>
            <a:ext cx="8229600" cy="4525963"/>
          </a:xfrm>
        </p:spPr>
        <p:txBody>
          <a:bodyPr/>
          <a:lstStyle/>
          <a:p>
            <a:pPr marL="0" indent="0">
              <a:buNone/>
            </a:pPr>
            <a:r>
              <a:rPr lang="nl-NL" altLang="nl-NL"/>
              <a:t>Landbouwfilms</a:t>
            </a:r>
            <a:endParaRPr lang="nl-NL" altLang="nl-NL">
              <a:hlinkClick r:id=""/>
            </a:endParaRPr>
          </a:p>
          <a:p>
            <a:pPr marL="0" indent="0">
              <a:buNone/>
            </a:pPr>
            <a:r>
              <a:rPr lang="nl-NL" altLang="nl-NL">
                <a:hlinkClick r:id=""/>
              </a:rPr>
              <a:t>Regionaal Archief Dordrecht |</a:t>
            </a:r>
            <a:endParaRPr lang="nl-NL" altLang="nl-NL"/>
          </a:p>
          <a:p>
            <a:pPr marL="0" indent="0">
              <a:buNone/>
            </a:pPr>
            <a:endParaRPr lang="nl-NL" altLang="nl-NL"/>
          </a:p>
          <a:p>
            <a:pPr marL="0" indent="0">
              <a:buNone/>
            </a:pPr>
            <a:endParaRPr lang="nl-NL" altLang="nl-NL"/>
          </a:p>
          <a:p>
            <a:pPr marL="0" indent="0">
              <a:buNone/>
            </a:pPr>
            <a:endParaRPr lang="nl-NL" altLang="nl-NL"/>
          </a:p>
          <a:p>
            <a:pPr marL="0" indent="0">
              <a:buNone/>
            </a:pPr>
            <a:endParaRPr lang="nl-NL" altLang="nl-NL"/>
          </a:p>
        </p:txBody>
      </p:sp>
      <p:pic>
        <p:nvPicPr>
          <p:cNvPr id="47107" name="Afbeelding 3">
            <a:extLst>
              <a:ext uri="{FF2B5EF4-FFF2-40B4-BE49-F238E27FC236}">
                <a16:creationId xmlns:a16="http://schemas.microsoft.com/office/drawing/2014/main" id="{45058A96-724E-85A2-386D-5DF645160C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1" y="1885949"/>
            <a:ext cx="3240088" cy="4656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Afbeelding 5">
            <a:extLst>
              <a:ext uri="{FF2B5EF4-FFF2-40B4-BE49-F238E27FC236}">
                <a16:creationId xmlns:a16="http://schemas.microsoft.com/office/drawing/2014/main" id="{91F890CF-8214-F7FB-F1EA-A5DC835BC4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1177" y="1895476"/>
            <a:ext cx="3292475"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a 3" title="Nieuw-Beijerland 1960 - 1961 (2/5)">
            <a:hlinkClick r:id="" action="ppaction://media"/>
            <a:extLst>
              <a:ext uri="{FF2B5EF4-FFF2-40B4-BE49-F238E27FC236}">
                <a16:creationId xmlns:a16="http://schemas.microsoft.com/office/drawing/2014/main" id="{6096BE19-2E02-1C26-BA38-4CEB867E0371}"/>
              </a:ext>
            </a:extLst>
          </p:cNvPr>
          <p:cNvPicPr>
            <a:picLocks noGrp="1" noRot="1" noChangeAspect="1"/>
          </p:cNvPicPr>
          <p:nvPr>
            <p:ph idx="1"/>
            <a:videoFile r:link="rId1"/>
          </p:nvPr>
        </p:nvPicPr>
        <p:blipFill>
          <a:blip r:embed="rId3"/>
          <a:stretch>
            <a:fillRect/>
          </a:stretch>
        </p:blipFill>
        <p:spPr>
          <a:xfrm>
            <a:off x="1941515" y="312740"/>
            <a:ext cx="8308975" cy="623252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jdelijke aanduiding voor inhoud 1">
            <a:extLst>
              <a:ext uri="{FF2B5EF4-FFF2-40B4-BE49-F238E27FC236}">
                <a16:creationId xmlns:a16="http://schemas.microsoft.com/office/drawing/2014/main" id="{6F864AC8-CB2C-D26C-4B3D-6D3391077CB7}"/>
              </a:ext>
            </a:extLst>
          </p:cNvPr>
          <p:cNvSpPr>
            <a:spLocks noGrp="1"/>
          </p:cNvSpPr>
          <p:nvPr>
            <p:ph idx="1"/>
          </p:nvPr>
        </p:nvSpPr>
        <p:spPr>
          <a:xfrm>
            <a:off x="1963739" y="1165227"/>
            <a:ext cx="8229600" cy="4525963"/>
          </a:xfrm>
        </p:spPr>
        <p:txBody>
          <a:bodyPr/>
          <a:lstStyle/>
          <a:p>
            <a:pPr marL="0" indent="0">
              <a:buNone/>
            </a:pPr>
            <a:r>
              <a:rPr lang="nl-NL" altLang="nl-NL"/>
              <a:t>Filmmateriaal:</a:t>
            </a:r>
          </a:p>
          <a:p>
            <a:pPr marL="0" indent="0">
              <a:buNone/>
            </a:pPr>
            <a:endParaRPr lang="nl-NL" altLang="nl-NL"/>
          </a:p>
          <a:p>
            <a:pPr marL="0" indent="0">
              <a:buNone/>
            </a:pPr>
            <a:r>
              <a:rPr lang="nl-NL" altLang="nl-NL"/>
              <a:t>Archieven</a:t>
            </a:r>
          </a:p>
          <a:p>
            <a:pPr marL="0" indent="0">
              <a:buNone/>
            </a:pPr>
            <a:r>
              <a:rPr lang="nl-NL" altLang="nl-NL"/>
              <a:t>Schatkamer, YouTube, etc.</a:t>
            </a:r>
          </a:p>
          <a:p>
            <a:pPr marL="0" indent="0">
              <a:buNone/>
            </a:pPr>
            <a:r>
              <a:rPr lang="nl-NL" altLang="nl-NL"/>
              <a:t>Kijk op zolder!</a:t>
            </a:r>
          </a:p>
          <a:p>
            <a:pPr marL="0" indent="0">
              <a:buNone/>
            </a:pPr>
            <a:endParaRPr lang="nl-NL" altLang="nl-NL"/>
          </a:p>
          <a:p>
            <a:pPr marL="0" indent="0">
              <a:buNone/>
            </a:pPr>
            <a:endParaRPr lang="nl-NL" altLang="nl-NL"/>
          </a:p>
          <a:p>
            <a:pPr marL="0" indent="0">
              <a:buNone/>
            </a:pPr>
            <a:endParaRPr lang="nl-NL" altLang="nl-NL"/>
          </a:p>
          <a:p>
            <a:pPr marL="0" indent="0">
              <a:buNone/>
            </a:pPr>
            <a:endParaRPr lang="nl-NL" altLang="nl-NL"/>
          </a:p>
        </p:txBody>
      </p:sp>
      <p:pic>
        <p:nvPicPr>
          <p:cNvPr id="49155" name="Afbeelding 3">
            <a:extLst>
              <a:ext uri="{FF2B5EF4-FFF2-40B4-BE49-F238E27FC236}">
                <a16:creationId xmlns:a16="http://schemas.microsoft.com/office/drawing/2014/main" id="{85FAAC9F-B830-1CA5-F6C3-38092D1437B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08800" y="1066800"/>
            <a:ext cx="3284539"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6">
            <a:extLst>
              <a:ext uri="{FF2B5EF4-FFF2-40B4-BE49-F238E27FC236}">
                <a16:creationId xmlns:a16="http://schemas.microsoft.com/office/drawing/2014/main" id="{2F1FE458-0C5D-C026-E832-EB3D63AED2EB}"/>
              </a:ext>
            </a:extLst>
          </p:cNvPr>
          <p:cNvSpPr>
            <a:spLocks noGrp="1"/>
          </p:cNvSpPr>
          <p:nvPr>
            <p:ph type="title"/>
          </p:nvPr>
        </p:nvSpPr>
        <p:spPr>
          <a:xfrm>
            <a:off x="1981201" y="274639"/>
            <a:ext cx="6635751" cy="1143000"/>
          </a:xfrm>
        </p:spPr>
        <p:txBody>
          <a:bodyPr/>
          <a:lstStyle/>
          <a:p>
            <a:r>
              <a:rPr lang="nl-NL" altLang="nl-NL" sz="2000" b="1">
                <a:latin typeface="Arial" panose="020B0604020202020204" pitchFamily="34" charset="0"/>
                <a:cs typeface="Arial" panose="020B0604020202020204" pitchFamily="34" charset="0"/>
              </a:rPr>
              <a:t>Oral History</a:t>
            </a:r>
            <a:endParaRPr lang="en-US" altLang="nl-NL" sz="2000" b="1">
              <a:latin typeface="Arial" panose="020B060402020202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15C462B1-5535-2139-7BEF-6ACE80D26A7E}"/>
              </a:ext>
            </a:extLst>
          </p:cNvPr>
          <p:cNvSpPr>
            <a:spLocks noGrp="1"/>
          </p:cNvSpPr>
          <p:nvPr>
            <p:ph idx="1"/>
          </p:nvPr>
        </p:nvSpPr>
        <p:spPr/>
        <p:txBody>
          <a:bodyPr>
            <a:normAutofit/>
          </a:bodyPr>
          <a:lstStyle/>
          <a:p>
            <a:pPr>
              <a:defRPr/>
            </a:pPr>
            <a:r>
              <a:rPr lang="nl-NL" sz="2000" dirty="0">
                <a:latin typeface="Arial" charset="0"/>
                <a:ea typeface="MS PGothic" panose="020B0600070205080204" pitchFamily="34" charset="-128"/>
              </a:rPr>
              <a:t>‘</a:t>
            </a:r>
            <a:r>
              <a:rPr lang="nl-NL" sz="2000" dirty="0" err="1">
                <a:latin typeface="Arial" charset="0"/>
                <a:ea typeface="MS PGothic" panose="020B0600070205080204" pitchFamily="34" charset="-128"/>
              </a:rPr>
              <a:t>History</a:t>
            </a:r>
            <a:r>
              <a:rPr lang="nl-NL" sz="2000" dirty="0">
                <a:latin typeface="Arial" charset="0"/>
                <a:ea typeface="MS PGothic" panose="020B0600070205080204" pitchFamily="34" charset="-128"/>
              </a:rPr>
              <a:t> </a:t>
            </a:r>
            <a:r>
              <a:rPr lang="nl-NL" sz="2000" dirty="0" err="1">
                <a:latin typeface="Arial" charset="0"/>
                <a:ea typeface="MS PGothic" panose="020B0600070205080204" pitchFamily="34" charset="-128"/>
              </a:rPr>
              <a:t>from</a:t>
            </a:r>
            <a:r>
              <a:rPr lang="nl-NL" sz="2000" dirty="0">
                <a:latin typeface="Arial" charset="0"/>
                <a:ea typeface="MS PGothic" panose="020B0600070205080204" pitchFamily="34" charset="-128"/>
              </a:rPr>
              <a:t> below’: bronnen zelf maken</a:t>
            </a:r>
          </a:p>
          <a:p>
            <a:pPr>
              <a:defRPr/>
            </a:pPr>
            <a:endParaRPr lang="nl-NL" sz="2000" dirty="0">
              <a:latin typeface="Arial" charset="0"/>
              <a:ea typeface="MS PGothic" panose="020B0600070205080204" pitchFamily="34" charset="-128"/>
            </a:endParaRPr>
          </a:p>
          <a:p>
            <a:pPr marL="0" indent="0">
              <a:buNone/>
              <a:defRPr/>
            </a:pPr>
            <a:r>
              <a:rPr lang="nl-NL" sz="2000" dirty="0">
                <a:latin typeface="Arial" charset="0"/>
                <a:ea typeface="MS PGothic" panose="020B0600070205080204" pitchFamily="34" charset="-128"/>
              </a:rPr>
              <a:t>Paul Thompson, </a:t>
            </a:r>
            <a:r>
              <a:rPr lang="nl-NL" sz="2000" i="1" dirty="0">
                <a:latin typeface="Arial" charset="0"/>
                <a:ea typeface="MS PGothic" panose="020B0600070205080204" pitchFamily="34" charset="-128"/>
              </a:rPr>
              <a:t>The Voice of the Past </a:t>
            </a:r>
            <a:r>
              <a:rPr lang="nl-NL" sz="2000" dirty="0">
                <a:latin typeface="Arial" charset="0"/>
                <a:ea typeface="MS PGothic" panose="020B0600070205080204" pitchFamily="34" charset="-128"/>
              </a:rPr>
              <a:t>(1978)</a:t>
            </a:r>
          </a:p>
          <a:p>
            <a:pPr>
              <a:defRPr/>
            </a:pPr>
            <a:r>
              <a:rPr lang="nl-NL" sz="2000" dirty="0">
                <a:latin typeface="Arial" charset="0"/>
                <a:ea typeface="MS PGothic" panose="020B0600070205080204" pitchFamily="34" charset="-128"/>
              </a:rPr>
              <a:t>Democratisering van geschiedenisonderzoek: ‘For the co-</a:t>
            </a:r>
            <a:r>
              <a:rPr lang="nl-NL" sz="2000" dirty="0" err="1">
                <a:latin typeface="Arial" charset="0"/>
                <a:ea typeface="MS PGothic" panose="020B0600070205080204" pitchFamily="34" charset="-128"/>
              </a:rPr>
              <a:t>operative</a:t>
            </a:r>
            <a:r>
              <a:rPr lang="nl-NL" sz="2000" dirty="0">
                <a:latin typeface="Arial" charset="0"/>
                <a:ea typeface="MS PGothic" panose="020B0600070205080204" pitchFamily="34" charset="-128"/>
              </a:rPr>
              <a:t> nature of the </a:t>
            </a:r>
            <a:r>
              <a:rPr lang="nl-NL" sz="2000" dirty="0" err="1">
                <a:latin typeface="Arial" charset="0"/>
                <a:ea typeface="MS PGothic" panose="020B0600070205080204" pitchFamily="34" charset="-128"/>
              </a:rPr>
              <a:t>oral</a:t>
            </a:r>
            <a:r>
              <a:rPr lang="nl-NL" sz="2000" dirty="0">
                <a:latin typeface="Arial" charset="0"/>
                <a:ea typeface="MS PGothic" panose="020B0600070205080204" pitchFamily="34" charset="-128"/>
              </a:rPr>
              <a:t> </a:t>
            </a:r>
            <a:r>
              <a:rPr lang="nl-NL" sz="2000" dirty="0" err="1">
                <a:latin typeface="Arial" charset="0"/>
                <a:ea typeface="MS PGothic" panose="020B0600070205080204" pitchFamily="34" charset="-128"/>
              </a:rPr>
              <a:t>history</a:t>
            </a:r>
            <a:r>
              <a:rPr lang="nl-NL" sz="2000" dirty="0">
                <a:latin typeface="Arial" charset="0"/>
                <a:ea typeface="MS PGothic" panose="020B0600070205080204" pitchFamily="34" charset="-128"/>
              </a:rPr>
              <a:t> approach has led </a:t>
            </a:r>
            <a:r>
              <a:rPr lang="nl-NL" sz="2000" dirty="0" err="1">
                <a:latin typeface="Arial" charset="0"/>
                <a:ea typeface="MS PGothic" panose="020B0600070205080204" pitchFamily="34" charset="-128"/>
              </a:rPr>
              <a:t>to</a:t>
            </a:r>
            <a:r>
              <a:rPr lang="nl-NL" sz="2000" dirty="0">
                <a:latin typeface="Arial" charset="0"/>
                <a:ea typeface="MS PGothic" panose="020B0600070205080204" pitchFamily="34" charset="-128"/>
              </a:rPr>
              <a:t> a </a:t>
            </a:r>
            <a:r>
              <a:rPr lang="nl-NL" sz="2000" dirty="0" err="1">
                <a:latin typeface="Arial" charset="0"/>
                <a:ea typeface="MS PGothic" panose="020B0600070205080204" pitchFamily="34" charset="-128"/>
              </a:rPr>
              <a:t>radical</a:t>
            </a:r>
            <a:r>
              <a:rPr lang="nl-NL" sz="2000" dirty="0">
                <a:latin typeface="Arial" charset="0"/>
                <a:ea typeface="MS PGothic" panose="020B0600070205080204" pitchFamily="34" charset="-128"/>
              </a:rPr>
              <a:t> </a:t>
            </a:r>
            <a:r>
              <a:rPr lang="nl-NL" sz="2000" dirty="0" err="1">
                <a:latin typeface="Arial" charset="0"/>
                <a:ea typeface="MS PGothic" panose="020B0600070205080204" pitchFamily="34" charset="-128"/>
              </a:rPr>
              <a:t>questioning</a:t>
            </a:r>
            <a:r>
              <a:rPr lang="nl-NL" sz="2000" dirty="0">
                <a:latin typeface="Arial" charset="0"/>
                <a:ea typeface="MS PGothic" panose="020B0600070205080204" pitchFamily="34" charset="-128"/>
              </a:rPr>
              <a:t> of the </a:t>
            </a:r>
            <a:r>
              <a:rPr lang="nl-NL" sz="2000" dirty="0" err="1">
                <a:latin typeface="Arial" charset="0"/>
                <a:ea typeface="MS PGothic" panose="020B0600070205080204" pitchFamily="34" charset="-128"/>
              </a:rPr>
              <a:t>fundamental</a:t>
            </a:r>
            <a:r>
              <a:rPr lang="nl-NL" sz="2000" dirty="0">
                <a:latin typeface="Arial" charset="0"/>
                <a:ea typeface="MS PGothic" panose="020B0600070205080204" pitchFamily="34" charset="-128"/>
              </a:rPr>
              <a:t> </a:t>
            </a:r>
            <a:r>
              <a:rPr lang="nl-NL" sz="2000" dirty="0" err="1">
                <a:latin typeface="Arial" charset="0"/>
                <a:ea typeface="MS PGothic" panose="020B0600070205080204" pitchFamily="34" charset="-128"/>
              </a:rPr>
              <a:t>relationship</a:t>
            </a:r>
            <a:r>
              <a:rPr lang="nl-NL" sz="2000" dirty="0">
                <a:latin typeface="Arial" charset="0"/>
                <a:ea typeface="MS PGothic" panose="020B0600070205080204" pitchFamily="34" charset="-128"/>
              </a:rPr>
              <a:t> </a:t>
            </a:r>
            <a:r>
              <a:rPr lang="nl-NL" sz="2000" dirty="0" err="1">
                <a:latin typeface="Arial" charset="0"/>
                <a:ea typeface="MS PGothic" panose="020B0600070205080204" pitchFamily="34" charset="-128"/>
              </a:rPr>
              <a:t>between</a:t>
            </a:r>
            <a:r>
              <a:rPr lang="nl-NL" sz="2000" dirty="0">
                <a:latin typeface="Arial" charset="0"/>
                <a:ea typeface="MS PGothic" panose="020B0600070205080204" pitchFamily="34" charset="-128"/>
              </a:rPr>
              <a:t> </a:t>
            </a:r>
            <a:r>
              <a:rPr lang="nl-NL" sz="2000" dirty="0" err="1">
                <a:latin typeface="Arial" charset="0"/>
                <a:ea typeface="MS PGothic" panose="020B0600070205080204" pitchFamily="34" charset="-128"/>
              </a:rPr>
              <a:t>history</a:t>
            </a:r>
            <a:r>
              <a:rPr lang="nl-NL" sz="2000" dirty="0">
                <a:latin typeface="Arial" charset="0"/>
                <a:ea typeface="MS PGothic" panose="020B0600070205080204" pitchFamily="34" charset="-128"/>
              </a:rPr>
              <a:t> </a:t>
            </a:r>
            <a:r>
              <a:rPr lang="nl-NL" sz="2000" dirty="0" err="1">
                <a:latin typeface="Arial" charset="0"/>
                <a:ea typeface="MS PGothic" panose="020B0600070205080204" pitchFamily="34" charset="-128"/>
              </a:rPr>
              <a:t>and</a:t>
            </a:r>
            <a:r>
              <a:rPr lang="nl-NL" sz="2000" dirty="0">
                <a:latin typeface="Arial" charset="0"/>
                <a:ea typeface="MS PGothic" panose="020B0600070205080204" pitchFamily="34" charset="-128"/>
              </a:rPr>
              <a:t> the community. </a:t>
            </a:r>
            <a:r>
              <a:rPr lang="nl-NL" sz="2000" dirty="0" err="1">
                <a:latin typeface="Arial" charset="0"/>
                <a:ea typeface="MS PGothic" panose="020B0600070205080204" pitchFamily="34" charset="-128"/>
              </a:rPr>
              <a:t>Historical</a:t>
            </a:r>
            <a:r>
              <a:rPr lang="nl-NL" sz="2000" dirty="0">
                <a:latin typeface="Arial" charset="0"/>
                <a:ea typeface="MS PGothic" panose="020B0600070205080204" pitchFamily="34" charset="-128"/>
              </a:rPr>
              <a:t> information </a:t>
            </a:r>
            <a:r>
              <a:rPr lang="nl-NL" sz="2000" dirty="0" err="1">
                <a:latin typeface="Arial" charset="0"/>
                <a:ea typeface="MS PGothic" panose="020B0600070205080204" pitchFamily="34" charset="-128"/>
              </a:rPr>
              <a:t>needs</a:t>
            </a:r>
            <a:r>
              <a:rPr lang="nl-NL" sz="2000" dirty="0">
                <a:latin typeface="Arial" charset="0"/>
                <a:ea typeface="MS PGothic" panose="020B0600070205080204" pitchFamily="34" charset="-128"/>
              </a:rPr>
              <a:t> </a:t>
            </a:r>
            <a:r>
              <a:rPr lang="nl-NL" sz="2000" dirty="0" err="1">
                <a:latin typeface="Arial" charset="0"/>
                <a:ea typeface="MS PGothic" panose="020B0600070205080204" pitchFamily="34" charset="-128"/>
              </a:rPr>
              <a:t>not</a:t>
            </a:r>
            <a:r>
              <a:rPr lang="nl-NL" sz="2000" dirty="0">
                <a:latin typeface="Arial" charset="0"/>
                <a:ea typeface="MS PGothic" panose="020B0600070205080204" pitchFamily="34" charset="-128"/>
              </a:rPr>
              <a:t> </a:t>
            </a:r>
            <a:r>
              <a:rPr lang="nl-NL" sz="2000" dirty="0" err="1">
                <a:latin typeface="Arial" charset="0"/>
                <a:ea typeface="MS PGothic" panose="020B0600070205080204" pitchFamily="34" charset="-128"/>
              </a:rPr>
              <a:t>to</a:t>
            </a:r>
            <a:r>
              <a:rPr lang="nl-NL" sz="2000" dirty="0">
                <a:latin typeface="Arial" charset="0"/>
                <a:ea typeface="MS PGothic" panose="020B0600070205080204" pitchFamily="34" charset="-128"/>
              </a:rPr>
              <a:t> </a:t>
            </a:r>
            <a:r>
              <a:rPr lang="nl-NL" sz="2000" dirty="0" err="1">
                <a:latin typeface="Arial" charset="0"/>
                <a:ea typeface="MS PGothic" panose="020B0600070205080204" pitchFamily="34" charset="-128"/>
              </a:rPr>
              <a:t>be</a:t>
            </a:r>
            <a:r>
              <a:rPr lang="nl-NL" sz="2000" dirty="0">
                <a:latin typeface="Arial" charset="0"/>
                <a:ea typeface="MS PGothic" panose="020B0600070205080204" pitchFamily="34" charset="-128"/>
              </a:rPr>
              <a:t> taken </a:t>
            </a:r>
            <a:r>
              <a:rPr lang="nl-NL" sz="2000" dirty="0" err="1">
                <a:latin typeface="Arial" charset="0"/>
                <a:ea typeface="MS PGothic" panose="020B0600070205080204" pitchFamily="34" charset="-128"/>
              </a:rPr>
              <a:t>away</a:t>
            </a:r>
            <a:r>
              <a:rPr lang="nl-NL" sz="2000" dirty="0">
                <a:latin typeface="Arial" charset="0"/>
                <a:ea typeface="MS PGothic" panose="020B0600070205080204" pitchFamily="34" charset="-128"/>
              </a:rPr>
              <a:t> </a:t>
            </a:r>
            <a:r>
              <a:rPr lang="nl-NL" sz="2000" dirty="0" err="1">
                <a:latin typeface="Arial" charset="0"/>
                <a:ea typeface="MS PGothic" panose="020B0600070205080204" pitchFamily="34" charset="-128"/>
              </a:rPr>
              <a:t>from</a:t>
            </a:r>
            <a:r>
              <a:rPr lang="nl-NL" sz="2000" dirty="0">
                <a:latin typeface="Arial" charset="0"/>
                <a:ea typeface="MS PGothic" panose="020B0600070205080204" pitchFamily="34" charset="-128"/>
              </a:rPr>
              <a:t> the community </a:t>
            </a:r>
            <a:r>
              <a:rPr lang="nl-NL" sz="2000" dirty="0" err="1">
                <a:latin typeface="Arial" charset="0"/>
                <a:ea typeface="MS PGothic" panose="020B0600070205080204" pitchFamily="34" charset="-128"/>
              </a:rPr>
              <a:t>for</a:t>
            </a:r>
            <a:r>
              <a:rPr lang="nl-NL" sz="2000" dirty="0">
                <a:latin typeface="Arial" charset="0"/>
                <a:ea typeface="MS PGothic" panose="020B0600070205080204" pitchFamily="34" charset="-128"/>
              </a:rPr>
              <a:t> </a:t>
            </a:r>
            <a:r>
              <a:rPr lang="nl-NL" sz="2000" dirty="0" err="1">
                <a:latin typeface="Arial" charset="0"/>
                <a:ea typeface="MS PGothic" panose="020B0600070205080204" pitchFamily="34" charset="-128"/>
              </a:rPr>
              <a:t>interpretation</a:t>
            </a:r>
            <a:r>
              <a:rPr lang="nl-NL" sz="2000" dirty="0">
                <a:latin typeface="Arial" charset="0"/>
                <a:ea typeface="MS PGothic" panose="020B0600070205080204" pitchFamily="34" charset="-128"/>
              </a:rPr>
              <a:t> </a:t>
            </a:r>
            <a:r>
              <a:rPr lang="nl-NL" sz="2000" dirty="0" err="1">
                <a:latin typeface="Arial" charset="0"/>
                <a:ea typeface="MS PGothic" panose="020B0600070205080204" pitchFamily="34" charset="-128"/>
              </a:rPr>
              <a:t>and</a:t>
            </a:r>
            <a:r>
              <a:rPr lang="nl-NL" sz="2000" dirty="0">
                <a:latin typeface="Arial" charset="0"/>
                <a:ea typeface="MS PGothic" panose="020B0600070205080204" pitchFamily="34" charset="-128"/>
              </a:rPr>
              <a:t> </a:t>
            </a:r>
            <a:r>
              <a:rPr lang="nl-NL" sz="2000" dirty="0" err="1">
                <a:latin typeface="Arial" charset="0"/>
                <a:ea typeface="MS PGothic" panose="020B0600070205080204" pitchFamily="34" charset="-128"/>
              </a:rPr>
              <a:t>presentation</a:t>
            </a:r>
            <a:r>
              <a:rPr lang="nl-NL" sz="2000" dirty="0">
                <a:latin typeface="Arial" charset="0"/>
                <a:ea typeface="MS PGothic" panose="020B0600070205080204" pitchFamily="34" charset="-128"/>
              </a:rPr>
              <a:t> </a:t>
            </a:r>
            <a:r>
              <a:rPr lang="nl-NL" sz="2000" dirty="0" err="1">
                <a:latin typeface="Arial" charset="0"/>
                <a:ea typeface="MS PGothic" panose="020B0600070205080204" pitchFamily="34" charset="-128"/>
              </a:rPr>
              <a:t>by</a:t>
            </a:r>
            <a:r>
              <a:rPr lang="nl-NL" sz="2000" dirty="0">
                <a:latin typeface="Arial" charset="0"/>
                <a:ea typeface="MS PGothic" panose="020B0600070205080204" pitchFamily="34" charset="-128"/>
              </a:rPr>
              <a:t> the professional </a:t>
            </a:r>
            <a:r>
              <a:rPr lang="nl-NL" sz="2000" dirty="0" err="1">
                <a:latin typeface="Arial" charset="0"/>
                <a:ea typeface="MS PGothic" panose="020B0600070205080204" pitchFamily="34" charset="-128"/>
              </a:rPr>
              <a:t>historian</a:t>
            </a:r>
            <a:r>
              <a:rPr lang="nl-NL" sz="2000" dirty="0">
                <a:latin typeface="Arial" charset="0"/>
                <a:ea typeface="MS PGothic" panose="020B0600070205080204" pitchFamily="34" charset="-128"/>
              </a:rPr>
              <a:t>. Through </a:t>
            </a:r>
            <a:r>
              <a:rPr lang="nl-NL" sz="2000" dirty="0" err="1">
                <a:latin typeface="Arial" charset="0"/>
                <a:ea typeface="MS PGothic" panose="020B0600070205080204" pitchFamily="34" charset="-128"/>
              </a:rPr>
              <a:t>oral</a:t>
            </a:r>
            <a:r>
              <a:rPr lang="nl-NL" sz="2000" dirty="0">
                <a:latin typeface="Arial" charset="0"/>
                <a:ea typeface="MS PGothic" panose="020B0600070205080204" pitchFamily="34" charset="-128"/>
              </a:rPr>
              <a:t> </a:t>
            </a:r>
            <a:r>
              <a:rPr lang="nl-NL" sz="2000" dirty="0" err="1">
                <a:latin typeface="Arial" charset="0"/>
                <a:ea typeface="MS PGothic" panose="020B0600070205080204" pitchFamily="34" charset="-128"/>
              </a:rPr>
              <a:t>history</a:t>
            </a:r>
            <a:r>
              <a:rPr lang="nl-NL" sz="2000" dirty="0">
                <a:latin typeface="Arial" charset="0"/>
                <a:ea typeface="MS PGothic" panose="020B0600070205080204" pitchFamily="34" charset="-128"/>
              </a:rPr>
              <a:t> the community </a:t>
            </a:r>
            <a:r>
              <a:rPr lang="nl-NL" sz="2000" dirty="0" err="1">
                <a:latin typeface="Arial" charset="0"/>
                <a:ea typeface="MS PGothic" panose="020B0600070205080204" pitchFamily="34" charset="-128"/>
              </a:rPr>
              <a:t>can</a:t>
            </a:r>
            <a:r>
              <a:rPr lang="nl-NL" sz="2000" dirty="0">
                <a:latin typeface="Arial" charset="0"/>
                <a:ea typeface="MS PGothic" panose="020B0600070205080204" pitchFamily="34" charset="-128"/>
              </a:rPr>
              <a:t>, </a:t>
            </a:r>
            <a:r>
              <a:rPr lang="nl-NL" sz="2000" dirty="0" err="1">
                <a:latin typeface="Arial" charset="0"/>
                <a:ea typeface="MS PGothic" panose="020B0600070205080204" pitchFamily="34" charset="-128"/>
              </a:rPr>
              <a:t>and</a:t>
            </a:r>
            <a:r>
              <a:rPr lang="nl-NL" sz="2000" dirty="0">
                <a:latin typeface="Arial" charset="0"/>
                <a:ea typeface="MS PGothic" panose="020B0600070205080204" pitchFamily="34" charset="-128"/>
              </a:rPr>
              <a:t> </a:t>
            </a:r>
            <a:r>
              <a:rPr lang="nl-NL" sz="2000" dirty="0" err="1">
                <a:latin typeface="Arial" charset="0"/>
                <a:ea typeface="MS PGothic" panose="020B0600070205080204" pitchFamily="34" charset="-128"/>
              </a:rPr>
              <a:t>should</a:t>
            </a:r>
            <a:r>
              <a:rPr lang="nl-NL" sz="2000" dirty="0">
                <a:latin typeface="Arial" charset="0"/>
                <a:ea typeface="MS PGothic" panose="020B0600070205080204" pitchFamily="34" charset="-128"/>
              </a:rPr>
              <a:t>, </a:t>
            </a:r>
            <a:r>
              <a:rPr lang="nl-NL" sz="2000" dirty="0" err="1">
                <a:latin typeface="Arial" charset="0"/>
                <a:ea typeface="MS PGothic" panose="020B0600070205080204" pitchFamily="34" charset="-128"/>
              </a:rPr>
              <a:t>be</a:t>
            </a:r>
            <a:r>
              <a:rPr lang="nl-NL" sz="2000" dirty="0">
                <a:latin typeface="Arial" charset="0"/>
                <a:ea typeface="MS PGothic" panose="020B0600070205080204" pitchFamily="34" charset="-128"/>
              </a:rPr>
              <a:t> </a:t>
            </a:r>
            <a:r>
              <a:rPr lang="nl-NL" sz="2000" dirty="0" err="1">
                <a:latin typeface="Arial" charset="0"/>
                <a:ea typeface="MS PGothic" panose="020B0600070205080204" pitchFamily="34" charset="-128"/>
              </a:rPr>
              <a:t>given</a:t>
            </a:r>
            <a:r>
              <a:rPr lang="nl-NL" sz="2000" dirty="0">
                <a:latin typeface="Arial" charset="0"/>
                <a:ea typeface="MS PGothic" panose="020B0600070205080204" pitchFamily="34" charset="-128"/>
              </a:rPr>
              <a:t> the </a:t>
            </a:r>
            <a:r>
              <a:rPr lang="nl-NL" sz="2000" dirty="0" err="1">
                <a:latin typeface="Arial" charset="0"/>
                <a:ea typeface="MS PGothic" panose="020B0600070205080204" pitchFamily="34" charset="-128"/>
              </a:rPr>
              <a:t>confidence</a:t>
            </a:r>
            <a:r>
              <a:rPr lang="nl-NL" sz="2000" dirty="0">
                <a:latin typeface="Arial" charset="0"/>
                <a:ea typeface="MS PGothic" panose="020B0600070205080204" pitchFamily="34" charset="-128"/>
              </a:rPr>
              <a:t> </a:t>
            </a:r>
            <a:r>
              <a:rPr lang="nl-NL" sz="2000" dirty="0" err="1">
                <a:latin typeface="Arial" charset="0"/>
                <a:ea typeface="MS PGothic" panose="020B0600070205080204" pitchFamily="34" charset="-128"/>
              </a:rPr>
              <a:t>to</a:t>
            </a:r>
            <a:r>
              <a:rPr lang="nl-NL" sz="2000" dirty="0">
                <a:latin typeface="Arial" charset="0"/>
                <a:ea typeface="MS PGothic" panose="020B0600070205080204" pitchFamily="34" charset="-128"/>
              </a:rPr>
              <a:t> </a:t>
            </a:r>
            <a:r>
              <a:rPr lang="nl-NL" sz="2000" dirty="0" err="1">
                <a:latin typeface="Arial" charset="0"/>
                <a:ea typeface="MS PGothic" panose="020B0600070205080204" pitchFamily="34" charset="-128"/>
              </a:rPr>
              <a:t>write</a:t>
            </a:r>
            <a:r>
              <a:rPr lang="nl-NL" sz="2000" dirty="0">
                <a:latin typeface="Arial" charset="0"/>
                <a:ea typeface="MS PGothic" panose="020B0600070205080204" pitchFamily="34" charset="-128"/>
              </a:rPr>
              <a:t> </a:t>
            </a:r>
            <a:r>
              <a:rPr lang="nl-NL" sz="2000" dirty="0" err="1">
                <a:latin typeface="Arial" charset="0"/>
                <a:ea typeface="MS PGothic" panose="020B0600070205080204" pitchFamily="34" charset="-128"/>
              </a:rPr>
              <a:t>its</a:t>
            </a:r>
            <a:r>
              <a:rPr lang="nl-NL" sz="2000" dirty="0">
                <a:latin typeface="Arial" charset="0"/>
                <a:ea typeface="MS PGothic" panose="020B0600070205080204" pitchFamily="34" charset="-128"/>
              </a:rPr>
              <a:t> </a:t>
            </a:r>
            <a:r>
              <a:rPr lang="nl-NL" sz="2000" dirty="0" err="1">
                <a:latin typeface="Arial" charset="0"/>
                <a:ea typeface="MS PGothic" panose="020B0600070205080204" pitchFamily="34" charset="-128"/>
              </a:rPr>
              <a:t>own</a:t>
            </a:r>
            <a:r>
              <a:rPr lang="nl-NL" sz="2000" dirty="0">
                <a:latin typeface="Arial" charset="0"/>
                <a:ea typeface="MS PGothic" panose="020B0600070205080204" pitchFamily="34" charset="-128"/>
              </a:rPr>
              <a:t> </a:t>
            </a:r>
            <a:r>
              <a:rPr lang="nl-NL" sz="2000" dirty="0" err="1">
                <a:latin typeface="Arial" charset="0"/>
                <a:ea typeface="MS PGothic" panose="020B0600070205080204" pitchFamily="34" charset="-128"/>
              </a:rPr>
              <a:t>history</a:t>
            </a:r>
            <a:r>
              <a:rPr lang="en-US" sz="2000" dirty="0">
                <a:latin typeface="Arial" charset="0"/>
                <a:ea typeface="MS PGothic" panose="020B0600070205080204" pitchFamily="34" charset="-128"/>
              </a:rPr>
              <a:t>’.</a:t>
            </a:r>
          </a:p>
          <a:p>
            <a:pPr marL="0" indent="0">
              <a:buNone/>
              <a:defRPr/>
            </a:pPr>
            <a:endParaRPr lang="en-US" sz="2000" dirty="0">
              <a:latin typeface="Arial" charset="0"/>
              <a:ea typeface="MS PGothic" panose="020B0600070205080204" pitchFamily="34" charset="-128"/>
            </a:endParaRPr>
          </a:p>
          <a:p>
            <a:pPr>
              <a:defRPr/>
            </a:pPr>
            <a:r>
              <a:rPr lang="nl-NL" sz="2000" dirty="0">
                <a:latin typeface="Arial" charset="0"/>
                <a:ea typeface="MS PGothic" panose="020B0600070205080204" pitchFamily="34" charset="-128"/>
              </a:rPr>
              <a:t>‘</a:t>
            </a:r>
            <a:r>
              <a:rPr lang="nl-NL" sz="2000" dirty="0" err="1">
                <a:latin typeface="Arial" charset="0"/>
                <a:ea typeface="MS PGothic" panose="020B0600070205080204" pitchFamily="34" charset="-128"/>
              </a:rPr>
              <a:t>They</a:t>
            </a:r>
            <a:r>
              <a:rPr lang="nl-NL" sz="2000" dirty="0">
                <a:latin typeface="Arial" charset="0"/>
                <a:ea typeface="MS PGothic" panose="020B0600070205080204" pitchFamily="34" charset="-128"/>
              </a:rPr>
              <a:t> [the </a:t>
            </a:r>
            <a:r>
              <a:rPr lang="nl-NL" sz="2000" dirty="0" err="1">
                <a:latin typeface="Arial" charset="0"/>
                <a:ea typeface="MS PGothic" panose="020B0600070205080204" pitchFamily="34" charset="-128"/>
              </a:rPr>
              <a:t>people</a:t>
            </a:r>
            <a:r>
              <a:rPr lang="nl-NL" sz="2000" dirty="0">
                <a:latin typeface="Arial" charset="0"/>
                <a:ea typeface="MS PGothic" panose="020B0600070205080204" pitchFamily="34" charset="-128"/>
              </a:rPr>
              <a:t>] do </a:t>
            </a:r>
            <a:r>
              <a:rPr lang="nl-NL" sz="2000" dirty="0" err="1">
                <a:latin typeface="Arial" charset="0"/>
                <a:ea typeface="MS PGothic" panose="020B0600070205080204" pitchFamily="34" charset="-128"/>
              </a:rPr>
              <a:t>not</a:t>
            </a:r>
            <a:r>
              <a:rPr lang="nl-NL" sz="2000" dirty="0">
                <a:latin typeface="Arial" charset="0"/>
                <a:ea typeface="MS PGothic" panose="020B0600070205080204" pitchFamily="34" charset="-128"/>
              </a:rPr>
              <a:t> </a:t>
            </a:r>
            <a:r>
              <a:rPr lang="nl-NL" sz="2000" dirty="0" err="1">
                <a:latin typeface="Arial" charset="0"/>
                <a:ea typeface="MS PGothic" panose="020B0600070205080204" pitchFamily="34" charset="-128"/>
              </a:rPr>
              <a:t>just</a:t>
            </a:r>
            <a:r>
              <a:rPr lang="nl-NL" sz="2000" dirty="0">
                <a:latin typeface="Arial" charset="0"/>
                <a:ea typeface="MS PGothic" panose="020B0600070205080204" pitchFamily="34" charset="-128"/>
              </a:rPr>
              <a:t> have </a:t>
            </a:r>
            <a:r>
              <a:rPr lang="nl-NL" sz="2000" dirty="0" err="1">
                <a:latin typeface="Arial" charset="0"/>
                <a:ea typeface="MS PGothic" panose="020B0600070205080204" pitchFamily="34" charset="-128"/>
              </a:rPr>
              <a:t>to</a:t>
            </a:r>
            <a:r>
              <a:rPr lang="nl-NL" sz="2000" dirty="0">
                <a:latin typeface="Arial" charset="0"/>
                <a:ea typeface="MS PGothic" panose="020B0600070205080204" pitchFamily="34" charset="-128"/>
              </a:rPr>
              <a:t> </a:t>
            </a:r>
            <a:r>
              <a:rPr lang="nl-NL" sz="2000" dirty="0" err="1">
                <a:latin typeface="Arial" charset="0"/>
                <a:ea typeface="MS PGothic" panose="020B0600070205080204" pitchFamily="34" charset="-128"/>
              </a:rPr>
              <a:t>learn</a:t>
            </a:r>
            <a:r>
              <a:rPr lang="nl-NL" sz="2000" dirty="0">
                <a:latin typeface="Arial" charset="0"/>
                <a:ea typeface="MS PGothic" panose="020B0600070205080204" pitchFamily="34" charset="-128"/>
              </a:rPr>
              <a:t> </a:t>
            </a:r>
            <a:r>
              <a:rPr lang="nl-NL" sz="2000" dirty="0" err="1">
                <a:latin typeface="Arial" charset="0"/>
                <a:ea typeface="MS PGothic" panose="020B0600070205080204" pitchFamily="34" charset="-128"/>
              </a:rPr>
              <a:t>their</a:t>
            </a:r>
            <a:r>
              <a:rPr lang="nl-NL" sz="2000" dirty="0">
                <a:latin typeface="Arial" charset="0"/>
                <a:ea typeface="MS PGothic" panose="020B0600070205080204" pitchFamily="34" charset="-128"/>
              </a:rPr>
              <a:t> </a:t>
            </a:r>
            <a:r>
              <a:rPr lang="nl-NL" sz="2000" dirty="0" err="1">
                <a:latin typeface="Arial" charset="0"/>
                <a:ea typeface="MS PGothic" panose="020B0600070205080204" pitchFamily="34" charset="-128"/>
              </a:rPr>
              <a:t>own</a:t>
            </a:r>
            <a:r>
              <a:rPr lang="nl-NL" sz="2000" dirty="0">
                <a:latin typeface="Arial" charset="0"/>
                <a:ea typeface="MS PGothic" panose="020B0600070205080204" pitchFamily="34" charset="-128"/>
              </a:rPr>
              <a:t> </a:t>
            </a:r>
            <a:r>
              <a:rPr lang="nl-NL" sz="2000" dirty="0" err="1">
                <a:latin typeface="Arial" charset="0"/>
                <a:ea typeface="MS PGothic" panose="020B0600070205080204" pitchFamily="34" charset="-128"/>
              </a:rPr>
              <a:t>history</a:t>
            </a:r>
            <a:r>
              <a:rPr lang="nl-NL" sz="2000" dirty="0">
                <a:latin typeface="Arial" charset="0"/>
                <a:ea typeface="MS PGothic" panose="020B0600070205080204" pitchFamily="34" charset="-128"/>
              </a:rPr>
              <a:t>; </a:t>
            </a:r>
            <a:r>
              <a:rPr lang="nl-NL" sz="2000" dirty="0" err="1">
                <a:latin typeface="Arial" charset="0"/>
                <a:ea typeface="MS PGothic" panose="020B0600070205080204" pitchFamily="34" charset="-128"/>
              </a:rPr>
              <a:t>they</a:t>
            </a:r>
            <a:r>
              <a:rPr lang="nl-NL" sz="2000" dirty="0">
                <a:latin typeface="Arial" charset="0"/>
                <a:ea typeface="MS PGothic" panose="020B0600070205080204" pitchFamily="34" charset="-128"/>
              </a:rPr>
              <a:t> </a:t>
            </a:r>
            <a:r>
              <a:rPr lang="nl-NL" sz="2000" dirty="0" err="1">
                <a:latin typeface="Arial" charset="0"/>
                <a:ea typeface="MS PGothic" panose="020B0600070205080204" pitchFamily="34" charset="-128"/>
              </a:rPr>
              <a:t>can</a:t>
            </a:r>
            <a:r>
              <a:rPr lang="nl-NL" sz="2000" dirty="0">
                <a:latin typeface="Arial" charset="0"/>
                <a:ea typeface="MS PGothic" panose="020B0600070205080204" pitchFamily="34" charset="-128"/>
              </a:rPr>
              <a:t> </a:t>
            </a:r>
            <a:r>
              <a:rPr lang="nl-NL" sz="2000" dirty="0" err="1">
                <a:latin typeface="Arial" charset="0"/>
                <a:ea typeface="MS PGothic" panose="020B0600070205080204" pitchFamily="34" charset="-128"/>
              </a:rPr>
              <a:t>write</a:t>
            </a:r>
            <a:r>
              <a:rPr lang="nl-NL" sz="2000" dirty="0">
                <a:latin typeface="Arial" charset="0"/>
                <a:ea typeface="MS PGothic" panose="020B0600070205080204" pitchFamily="34" charset="-128"/>
              </a:rPr>
              <a:t> it. </a:t>
            </a:r>
            <a:r>
              <a:rPr lang="nl-NL" sz="2000" dirty="0" err="1">
                <a:latin typeface="Arial" charset="0"/>
                <a:ea typeface="MS PGothic" panose="020B0600070205080204" pitchFamily="34" charset="-128"/>
              </a:rPr>
              <a:t>Oral</a:t>
            </a:r>
            <a:r>
              <a:rPr lang="nl-NL" sz="2000" dirty="0">
                <a:latin typeface="Arial" charset="0"/>
                <a:ea typeface="MS PGothic" panose="020B0600070205080204" pitchFamily="34" charset="-128"/>
              </a:rPr>
              <a:t> </a:t>
            </a:r>
            <a:r>
              <a:rPr lang="nl-NL" sz="2000" dirty="0" err="1">
                <a:latin typeface="Arial" charset="0"/>
                <a:ea typeface="MS PGothic" panose="020B0600070205080204" pitchFamily="34" charset="-128"/>
              </a:rPr>
              <a:t>history</a:t>
            </a:r>
            <a:r>
              <a:rPr lang="nl-NL" sz="2000" dirty="0">
                <a:latin typeface="Arial" charset="0"/>
                <a:ea typeface="MS PGothic" panose="020B0600070205080204" pitchFamily="34" charset="-128"/>
              </a:rPr>
              <a:t> </a:t>
            </a:r>
            <a:r>
              <a:rPr lang="nl-NL" sz="2000" dirty="0" err="1">
                <a:latin typeface="Arial" charset="0"/>
                <a:ea typeface="MS PGothic" panose="020B0600070205080204" pitchFamily="34" charset="-128"/>
              </a:rPr>
              <a:t>gives</a:t>
            </a:r>
            <a:r>
              <a:rPr lang="nl-NL" sz="2000" dirty="0">
                <a:latin typeface="Arial" charset="0"/>
                <a:ea typeface="MS PGothic" panose="020B0600070205080204" pitchFamily="34" charset="-128"/>
              </a:rPr>
              <a:t> </a:t>
            </a:r>
            <a:r>
              <a:rPr lang="nl-NL" sz="2000" dirty="0" err="1">
                <a:latin typeface="Arial" charset="0"/>
                <a:ea typeface="MS PGothic" panose="020B0600070205080204" pitchFamily="34" charset="-128"/>
              </a:rPr>
              <a:t>history</a:t>
            </a:r>
            <a:r>
              <a:rPr lang="nl-NL" sz="2000" dirty="0">
                <a:latin typeface="Arial" charset="0"/>
                <a:ea typeface="MS PGothic" panose="020B0600070205080204" pitchFamily="34" charset="-128"/>
              </a:rPr>
              <a:t> back </a:t>
            </a:r>
            <a:r>
              <a:rPr lang="nl-NL" sz="2000" dirty="0" err="1">
                <a:latin typeface="Arial" charset="0"/>
                <a:ea typeface="MS PGothic" panose="020B0600070205080204" pitchFamily="34" charset="-128"/>
              </a:rPr>
              <a:t>to</a:t>
            </a:r>
            <a:r>
              <a:rPr lang="nl-NL" sz="2000" dirty="0">
                <a:latin typeface="Arial" charset="0"/>
                <a:ea typeface="MS PGothic" panose="020B0600070205080204" pitchFamily="34" charset="-128"/>
              </a:rPr>
              <a:t> the </a:t>
            </a:r>
            <a:r>
              <a:rPr lang="nl-NL" sz="2000" dirty="0" err="1">
                <a:latin typeface="Arial" charset="0"/>
                <a:ea typeface="MS PGothic" panose="020B0600070205080204" pitchFamily="34" charset="-128"/>
              </a:rPr>
              <a:t>people</a:t>
            </a:r>
            <a:r>
              <a:rPr lang="nl-NL" sz="2000" dirty="0">
                <a:latin typeface="Arial" charset="0"/>
                <a:ea typeface="MS PGothic" panose="020B0600070205080204" pitchFamily="34" charset="-128"/>
              </a:rPr>
              <a:t> in </a:t>
            </a:r>
            <a:r>
              <a:rPr lang="nl-NL" sz="2000" dirty="0" err="1">
                <a:latin typeface="Arial" charset="0"/>
                <a:ea typeface="MS PGothic" panose="020B0600070205080204" pitchFamily="34" charset="-128"/>
              </a:rPr>
              <a:t>their</a:t>
            </a:r>
            <a:r>
              <a:rPr lang="nl-NL" sz="2000" dirty="0">
                <a:latin typeface="Arial" charset="0"/>
                <a:ea typeface="MS PGothic" panose="020B0600070205080204" pitchFamily="34" charset="-128"/>
              </a:rPr>
              <a:t> </a:t>
            </a:r>
            <a:r>
              <a:rPr lang="nl-NL" sz="2000" dirty="0" err="1">
                <a:latin typeface="Arial" charset="0"/>
                <a:ea typeface="MS PGothic" panose="020B0600070205080204" pitchFamily="34" charset="-128"/>
              </a:rPr>
              <a:t>own</a:t>
            </a:r>
            <a:r>
              <a:rPr lang="nl-NL" sz="2000" dirty="0">
                <a:latin typeface="Arial" charset="0"/>
                <a:ea typeface="MS PGothic" panose="020B0600070205080204" pitchFamily="34" charset="-128"/>
              </a:rPr>
              <a:t> </a:t>
            </a:r>
            <a:r>
              <a:rPr lang="nl-NL" sz="2000" dirty="0" err="1">
                <a:latin typeface="Arial" charset="0"/>
                <a:ea typeface="MS PGothic" panose="020B0600070205080204" pitchFamily="34" charset="-128"/>
              </a:rPr>
              <a:t>words</a:t>
            </a:r>
            <a:r>
              <a:rPr lang="nl-NL" sz="2000" dirty="0">
                <a:latin typeface="Arial" charset="0"/>
                <a:ea typeface="MS PGothic" panose="020B0600070205080204" pitchFamily="34" charset="-128"/>
              </a:rPr>
              <a:t>. </a:t>
            </a:r>
            <a:r>
              <a:rPr lang="nl-NL" sz="2000" dirty="0" err="1">
                <a:latin typeface="Arial" charset="0"/>
                <a:ea typeface="MS PGothic" panose="020B0600070205080204" pitchFamily="34" charset="-128"/>
              </a:rPr>
              <a:t>And</a:t>
            </a:r>
            <a:r>
              <a:rPr lang="nl-NL" sz="2000" dirty="0">
                <a:latin typeface="Arial" charset="0"/>
                <a:ea typeface="MS PGothic" panose="020B0600070205080204" pitchFamily="34" charset="-128"/>
              </a:rPr>
              <a:t> in </a:t>
            </a:r>
            <a:r>
              <a:rPr lang="nl-NL" sz="2000" dirty="0" err="1">
                <a:latin typeface="Arial" charset="0"/>
                <a:ea typeface="MS PGothic" panose="020B0600070205080204" pitchFamily="34" charset="-128"/>
              </a:rPr>
              <a:t>giving</a:t>
            </a:r>
            <a:r>
              <a:rPr lang="nl-NL" sz="2000" dirty="0">
                <a:latin typeface="Arial" charset="0"/>
                <a:ea typeface="MS PGothic" panose="020B0600070205080204" pitchFamily="34" charset="-128"/>
              </a:rPr>
              <a:t> a past, </a:t>
            </a:r>
            <a:r>
              <a:rPr lang="nl-NL" sz="2000" dirty="0" err="1">
                <a:latin typeface="Arial" charset="0"/>
                <a:ea typeface="MS PGothic" panose="020B0600070205080204" pitchFamily="34" charset="-128"/>
              </a:rPr>
              <a:t>it</a:t>
            </a:r>
            <a:r>
              <a:rPr lang="nl-NL" sz="2000" dirty="0">
                <a:latin typeface="Arial" charset="0"/>
                <a:ea typeface="MS PGothic" panose="020B0600070205080204" pitchFamily="34" charset="-128"/>
              </a:rPr>
              <a:t> </a:t>
            </a:r>
            <a:r>
              <a:rPr lang="nl-NL" sz="2000" dirty="0" err="1">
                <a:latin typeface="Arial" charset="0"/>
                <a:ea typeface="MS PGothic" panose="020B0600070205080204" pitchFamily="34" charset="-128"/>
              </a:rPr>
              <a:t>also</a:t>
            </a:r>
            <a:r>
              <a:rPr lang="nl-NL" sz="2000" dirty="0">
                <a:latin typeface="Arial" charset="0"/>
                <a:ea typeface="MS PGothic" panose="020B0600070205080204" pitchFamily="34" charset="-128"/>
              </a:rPr>
              <a:t> helps </a:t>
            </a:r>
            <a:r>
              <a:rPr lang="nl-NL" sz="2000" dirty="0" err="1">
                <a:latin typeface="Arial" charset="0"/>
                <a:ea typeface="MS PGothic" panose="020B0600070205080204" pitchFamily="34" charset="-128"/>
              </a:rPr>
              <a:t>them</a:t>
            </a:r>
            <a:r>
              <a:rPr lang="nl-NL" sz="2000" dirty="0">
                <a:latin typeface="Arial" charset="0"/>
                <a:ea typeface="MS PGothic" panose="020B0600070205080204" pitchFamily="34" charset="-128"/>
              </a:rPr>
              <a:t> </a:t>
            </a:r>
            <a:r>
              <a:rPr lang="nl-NL" sz="2000" dirty="0" err="1">
                <a:latin typeface="Arial" charset="0"/>
                <a:ea typeface="MS PGothic" panose="020B0600070205080204" pitchFamily="34" charset="-128"/>
              </a:rPr>
              <a:t>towards</a:t>
            </a:r>
            <a:r>
              <a:rPr lang="nl-NL" sz="2000" dirty="0">
                <a:latin typeface="Arial" charset="0"/>
                <a:ea typeface="MS PGothic" panose="020B0600070205080204" pitchFamily="34" charset="-128"/>
              </a:rPr>
              <a:t> a </a:t>
            </a:r>
            <a:r>
              <a:rPr lang="nl-NL" sz="2000" dirty="0" err="1">
                <a:latin typeface="Arial" charset="0"/>
                <a:ea typeface="MS PGothic" panose="020B0600070205080204" pitchFamily="34" charset="-128"/>
              </a:rPr>
              <a:t>future</a:t>
            </a:r>
            <a:r>
              <a:rPr lang="nl-NL" sz="2000" dirty="0">
                <a:latin typeface="Arial" charset="0"/>
                <a:ea typeface="MS PGothic" panose="020B0600070205080204" pitchFamily="34" charset="-128"/>
              </a:rPr>
              <a:t> of </a:t>
            </a:r>
            <a:r>
              <a:rPr lang="nl-NL" sz="2000" dirty="0" err="1">
                <a:latin typeface="Arial" charset="0"/>
                <a:ea typeface="MS PGothic" panose="020B0600070205080204" pitchFamily="34" charset="-128"/>
              </a:rPr>
              <a:t>their</a:t>
            </a:r>
            <a:r>
              <a:rPr lang="nl-NL" sz="2000" dirty="0">
                <a:latin typeface="Arial" charset="0"/>
                <a:ea typeface="MS PGothic" panose="020B0600070205080204" pitchFamily="34" charset="-128"/>
              </a:rPr>
              <a:t> </a:t>
            </a:r>
            <a:r>
              <a:rPr lang="nl-NL" sz="2000" dirty="0" err="1">
                <a:latin typeface="Arial" charset="0"/>
                <a:ea typeface="MS PGothic" panose="020B0600070205080204" pitchFamily="34" charset="-128"/>
              </a:rPr>
              <a:t>own</a:t>
            </a:r>
            <a:r>
              <a:rPr lang="nl-NL" sz="2000" dirty="0">
                <a:latin typeface="Arial" charset="0"/>
                <a:ea typeface="MS PGothic" panose="020B0600070205080204" pitchFamily="34" charset="-128"/>
              </a:rPr>
              <a:t> making’.</a:t>
            </a:r>
          </a:p>
          <a:p>
            <a:pPr marL="0" indent="0">
              <a:buNone/>
              <a:defRPr/>
            </a:pPr>
            <a:endParaRPr lang="nl-NL" sz="2400" dirty="0">
              <a:latin typeface="Arial" charset="0"/>
              <a:ea typeface="MS PGothic" panose="020B0600070205080204" pitchFamily="34" charset="-128"/>
            </a:endParaRPr>
          </a:p>
        </p:txBody>
      </p:sp>
      <p:pic>
        <p:nvPicPr>
          <p:cNvPr id="50180" name="Picture 2">
            <a:extLst>
              <a:ext uri="{FF2B5EF4-FFF2-40B4-BE49-F238E27FC236}">
                <a16:creationId xmlns:a16="http://schemas.microsoft.com/office/drawing/2014/main" id="{0EB18BAC-1374-0EAC-8D1C-27D2447887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7665" y="549277"/>
            <a:ext cx="2555875" cy="1916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6">
            <a:extLst>
              <a:ext uri="{FF2B5EF4-FFF2-40B4-BE49-F238E27FC236}">
                <a16:creationId xmlns:a16="http://schemas.microsoft.com/office/drawing/2014/main" id="{967D871E-A449-0378-7971-F1F0CB2C307F}"/>
              </a:ext>
            </a:extLst>
          </p:cNvPr>
          <p:cNvSpPr>
            <a:spLocks noGrp="1"/>
          </p:cNvSpPr>
          <p:nvPr>
            <p:ph type="title"/>
          </p:nvPr>
        </p:nvSpPr>
        <p:spPr>
          <a:xfrm>
            <a:off x="1981200" y="-100011"/>
            <a:ext cx="8147051" cy="1143001"/>
          </a:xfrm>
        </p:spPr>
        <p:txBody>
          <a:bodyPr/>
          <a:lstStyle/>
          <a:p>
            <a:r>
              <a:rPr lang="nl-NL" altLang="nl-NL" sz="2000" b="1">
                <a:latin typeface="Arial" panose="020B0604020202020204" pitchFamily="34" charset="0"/>
                <a:cs typeface="Arial" panose="020B0604020202020204" pitchFamily="34" charset="0"/>
              </a:rPr>
              <a:t>Zweeds wittebrood (winter 1944/1945)</a:t>
            </a:r>
            <a:endParaRPr lang="en-US" altLang="nl-NL" sz="2000" b="1">
              <a:latin typeface="Arial" panose="020B0604020202020204" pitchFamily="34" charset="0"/>
              <a:cs typeface="Arial" panose="020B0604020202020204" pitchFamily="34" charset="0"/>
            </a:endParaRPr>
          </a:p>
        </p:txBody>
      </p:sp>
      <p:pic>
        <p:nvPicPr>
          <p:cNvPr id="52227" name="Afbeelding 2" descr="Afbeelding met buiten, persoon, oud, vliegtuig&#10;&#10;Automatisch gegenereerde beschrijving">
            <a:extLst>
              <a:ext uri="{FF2B5EF4-FFF2-40B4-BE49-F238E27FC236}">
                <a16:creationId xmlns:a16="http://schemas.microsoft.com/office/drawing/2014/main" id="{65328908-1972-EC37-227C-093030CEE2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2890" y="908051"/>
            <a:ext cx="40862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Afbeelding 6">
            <a:extLst>
              <a:ext uri="{FF2B5EF4-FFF2-40B4-BE49-F238E27FC236}">
                <a16:creationId xmlns:a16="http://schemas.microsoft.com/office/drawing/2014/main" id="{31F21A2A-686F-C148-FECE-EE2BD949B7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787" t="4408" r="13776" b="5202"/>
          <a:stretch>
            <a:fillRect/>
          </a:stretch>
        </p:blipFill>
        <p:spPr bwMode="auto">
          <a:xfrm>
            <a:off x="2711450" y="836615"/>
            <a:ext cx="6624639"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Ondertitel 2">
            <a:extLst>
              <a:ext uri="{FF2B5EF4-FFF2-40B4-BE49-F238E27FC236}">
                <a16:creationId xmlns:a16="http://schemas.microsoft.com/office/drawing/2014/main" id="{2E9BC366-AC65-1285-8F97-D7862C3456F4}"/>
              </a:ext>
            </a:extLst>
          </p:cNvPr>
          <p:cNvSpPr txBox="1">
            <a:spLocks/>
          </p:cNvSpPr>
          <p:nvPr/>
        </p:nvSpPr>
        <p:spPr bwMode="auto">
          <a:xfrm>
            <a:off x="2279652" y="6188077"/>
            <a:ext cx="7345363" cy="300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0" fontAlgn="base" hangingPunct="0">
              <a:spcAft>
                <a:spcPct val="0"/>
              </a:spcAft>
              <a:buNone/>
            </a:pPr>
            <a:r>
              <a:rPr lang="nl-NL" altLang="en-US" sz="1600">
                <a:solidFill>
                  <a:srgbClr val="000000"/>
                </a:solidFill>
                <a:latin typeface="Arial" panose="020B0604020202020204" pitchFamily="34" charset="0"/>
                <a:cs typeface="Arial" panose="020B0604020202020204" pitchFamily="34" charset="0"/>
              </a:rPr>
              <a:t>Andere Tijden: De mythe van het Zweedse wittebrood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Afbeelding 4">
            <a:extLst>
              <a:ext uri="{FF2B5EF4-FFF2-40B4-BE49-F238E27FC236}">
                <a16:creationId xmlns:a16="http://schemas.microsoft.com/office/drawing/2014/main" id="{6F195FB6-D97A-DE1F-FA96-2E514A1725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88914"/>
            <a:ext cx="9144000"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Afbeelding 6">
            <a:extLst>
              <a:ext uri="{FF2B5EF4-FFF2-40B4-BE49-F238E27FC236}">
                <a16:creationId xmlns:a16="http://schemas.microsoft.com/office/drawing/2014/main" id="{64ABAF8C-5295-B906-D5D3-58BDAE77E9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715" y="3141665"/>
            <a:ext cx="2447925"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jdelijke aanduiding voor inhoud 1">
            <a:extLst>
              <a:ext uri="{FF2B5EF4-FFF2-40B4-BE49-F238E27FC236}">
                <a16:creationId xmlns:a16="http://schemas.microsoft.com/office/drawing/2014/main" id="{43A269E1-E026-2DB0-D314-1B7598856935}"/>
              </a:ext>
            </a:extLst>
          </p:cNvPr>
          <p:cNvSpPr>
            <a:spLocks noGrp="1"/>
          </p:cNvSpPr>
          <p:nvPr>
            <p:ph idx="1"/>
          </p:nvPr>
        </p:nvSpPr>
        <p:spPr>
          <a:xfrm>
            <a:off x="1963739" y="1165227"/>
            <a:ext cx="8229600" cy="4525963"/>
          </a:xfrm>
        </p:spPr>
        <p:txBody>
          <a:bodyPr/>
          <a:lstStyle/>
          <a:p>
            <a:pPr marL="0" indent="0">
              <a:buNone/>
            </a:pPr>
            <a:r>
              <a:rPr lang="nl-NL" altLang="nl-NL"/>
              <a:t>Oral history:</a:t>
            </a:r>
          </a:p>
          <a:p>
            <a:pPr marL="0" indent="0">
              <a:buNone/>
            </a:pPr>
            <a:endParaRPr lang="nl-NL" altLang="nl-NL"/>
          </a:p>
          <a:p>
            <a:pPr marL="0" indent="0">
              <a:buNone/>
            </a:pPr>
            <a:r>
              <a:rPr lang="nl-NL" altLang="nl-NL"/>
              <a:t>Sprekendegeschiedenis.nl</a:t>
            </a:r>
          </a:p>
          <a:p>
            <a:pPr marL="0" indent="0">
              <a:buNone/>
            </a:pPr>
            <a:r>
              <a:rPr lang="nl-NL" altLang="nl-NL"/>
              <a:t>Ga het gesprek aan!</a:t>
            </a:r>
          </a:p>
          <a:p>
            <a:pPr marL="0" indent="0">
              <a:buNone/>
            </a:pPr>
            <a:endParaRPr lang="nl-NL" altLang="nl-NL"/>
          </a:p>
          <a:p>
            <a:pPr marL="0" indent="0">
              <a:buNone/>
            </a:pPr>
            <a:endParaRPr lang="nl-NL" altLang="nl-NL"/>
          </a:p>
          <a:p>
            <a:pPr marL="0" indent="0">
              <a:buNone/>
            </a:pPr>
            <a:endParaRPr lang="nl-NL" altLang="nl-NL"/>
          </a:p>
          <a:p>
            <a:pPr marL="0" indent="0">
              <a:buNone/>
            </a:pPr>
            <a:endParaRPr lang="nl-NL" altLang="nl-NL"/>
          </a:p>
        </p:txBody>
      </p:sp>
      <p:pic>
        <p:nvPicPr>
          <p:cNvPr id="56323" name="Afbeelding 4">
            <a:extLst>
              <a:ext uri="{FF2B5EF4-FFF2-40B4-BE49-F238E27FC236}">
                <a16:creationId xmlns:a16="http://schemas.microsoft.com/office/drawing/2014/main" id="{4ADE93DD-7AAE-0706-B987-FCADBAB6A9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6365" y="981077"/>
            <a:ext cx="3527425" cy="51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9F07A-0149-3832-5C0D-767A06AFD40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432DEFE-A178-CA1B-048D-8977D4174240}"/>
              </a:ext>
            </a:extLst>
          </p:cNvPr>
          <p:cNvSpPr>
            <a:spLocks noGrp="1"/>
          </p:cNvSpPr>
          <p:nvPr>
            <p:ph type="ctrTitle"/>
          </p:nvPr>
        </p:nvSpPr>
        <p:spPr>
          <a:xfrm>
            <a:off x="2063552" y="969260"/>
            <a:ext cx="7772400" cy="2304256"/>
          </a:xfrm>
        </p:spPr>
        <p:txBody>
          <a:bodyPr>
            <a:normAutofit/>
          </a:bodyPr>
          <a:lstStyle/>
          <a:p>
            <a:pPr algn="l"/>
            <a:r>
              <a:rPr lang="nl-NL" sz="4000" dirty="0">
                <a:solidFill>
                  <a:schemeClr val="bg1">
                    <a:lumMod val="50000"/>
                  </a:schemeClr>
                </a:solidFill>
                <a:latin typeface="Avenir" panose="020B0503020203020204" pitchFamily="34" charset="0"/>
                <a:ea typeface="Verdana" panose="020B0604030504040204" pitchFamily="34" charset="0"/>
                <a:cs typeface="Verdana" panose="020B0604030504040204" pitchFamily="34" charset="0"/>
              </a:rPr>
              <a:t>Welkom</a:t>
            </a:r>
            <a:br>
              <a:rPr lang="nl-NL" sz="4800" dirty="0">
                <a:solidFill>
                  <a:schemeClr val="bg1">
                    <a:lumMod val="50000"/>
                  </a:schemeClr>
                </a:solidFill>
                <a:latin typeface="Avenir" panose="020B0503020203020204" pitchFamily="34" charset="0"/>
                <a:ea typeface="Verdana" panose="020B0604030504040204" pitchFamily="34" charset="0"/>
                <a:cs typeface="Verdana" panose="020B0604030504040204" pitchFamily="34" charset="0"/>
              </a:rPr>
            </a:br>
            <a:endParaRPr lang="nl-NL" sz="2000" dirty="0">
              <a:solidFill>
                <a:schemeClr val="bg1">
                  <a:lumMod val="50000"/>
                </a:schemeClr>
              </a:solidFill>
              <a:latin typeface="Avenir" panose="020B0503020203020204" pitchFamily="34" charset="0"/>
              <a:ea typeface="Verdana" panose="020B0604030504040204" pitchFamily="34" charset="0"/>
              <a:cs typeface="Verdana" panose="020B0604030504040204" pitchFamily="34" charset="0"/>
            </a:endParaRPr>
          </a:p>
        </p:txBody>
      </p:sp>
      <p:sp>
        <p:nvSpPr>
          <p:cNvPr id="3" name="Titel 1">
            <a:extLst>
              <a:ext uri="{FF2B5EF4-FFF2-40B4-BE49-F238E27FC236}">
                <a16:creationId xmlns:a16="http://schemas.microsoft.com/office/drawing/2014/main" id="{AEF69F9B-8286-17B1-365F-4ECDF7312EEE}"/>
              </a:ext>
            </a:extLst>
          </p:cNvPr>
          <p:cNvSpPr txBox="1">
            <a:spLocks/>
          </p:cNvSpPr>
          <p:nvPr/>
        </p:nvSpPr>
        <p:spPr>
          <a:xfrm>
            <a:off x="2063552" y="2924944"/>
            <a:ext cx="7484368" cy="2160240"/>
          </a:xfrm>
          <a:prstGeom prst="rect">
            <a:avLst/>
          </a:prstGeom>
        </p:spPr>
        <p:txBody>
          <a:bodyPr vert="horz" lIns="91440" tIns="45720" rIns="91440" bIns="45720" rtlCol="0" anchor="t"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24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rPr>
              <a:t>Peter </a:t>
            </a:r>
            <a:r>
              <a:rPr lang="nl-NL" sz="2400" dirty="0" err="1">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rPr>
              <a:t>Diebels</a:t>
            </a:r>
            <a:r>
              <a:rPr lang="nl-NL" sz="24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rPr>
              <a:t> – provinciearchivaris </a:t>
            </a:r>
          </a:p>
          <a:p>
            <a:pPr algn="l"/>
            <a:r>
              <a:rPr lang="nl-NL" sz="24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rPr>
              <a:t>en interbestuurlijk toezichthouder</a:t>
            </a:r>
          </a:p>
          <a:p>
            <a:pPr algn="l"/>
            <a:r>
              <a:rPr lang="nl-NL" sz="24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rPr>
              <a:t>(provincie Zuid-Holland)</a:t>
            </a:r>
          </a:p>
          <a:p>
            <a:pPr algn="l"/>
            <a:endParaRPr lang="nl-NL" sz="18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endParaRPr>
          </a:p>
          <a:p>
            <a:pPr algn="l"/>
            <a:endParaRPr lang="nl-NL" sz="18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endParaRPr>
          </a:p>
          <a:p>
            <a:pPr algn="l"/>
            <a:endParaRPr lang="nl-NL" sz="18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endParaRPr>
          </a:p>
          <a:p>
            <a:pPr algn="l"/>
            <a:endParaRPr lang="nl-NL" sz="18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endParaRPr>
          </a:p>
        </p:txBody>
      </p:sp>
      <p:pic>
        <p:nvPicPr>
          <p:cNvPr id="3074" name="Picture 2" descr="Peter Diebels - Provinciearchivaris en interbestuurlijk toezichthouder at  Provincie Zuid-Holland | LinkedIn">
            <a:extLst>
              <a:ext uri="{FF2B5EF4-FFF2-40B4-BE49-F238E27FC236}">
                <a16:creationId xmlns:a16="http://schemas.microsoft.com/office/drawing/2014/main" id="{CD3B95F2-F8BE-392F-4505-83B5C1B7FA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7453" y="2528093"/>
            <a:ext cx="3256756" cy="3256756"/>
          </a:xfrm>
          <a:prstGeom prst="rect">
            <a:avLst/>
          </a:prstGeom>
          <a:noFill/>
          <a:extLst>
            <a:ext uri="{909E8E84-426E-40DD-AFC4-6F175D3DCCD1}">
              <a14:hiddenFill xmlns:a14="http://schemas.microsoft.com/office/drawing/2010/main">
                <a:solidFill>
                  <a:srgbClr val="FFFFFF"/>
                </a:solidFill>
              </a14:hiddenFill>
            </a:ext>
          </a:extLst>
        </p:spPr>
      </p:pic>
      <p:sp>
        <p:nvSpPr>
          <p:cNvPr id="5" name="Rond enkele hoek rechthoek 15">
            <a:extLst>
              <a:ext uri="{FF2B5EF4-FFF2-40B4-BE49-F238E27FC236}">
                <a16:creationId xmlns:a16="http://schemas.microsoft.com/office/drawing/2014/main" id="{919FEC9A-6ABF-1A09-2CD0-F2C014A1EE1E}"/>
              </a:ext>
            </a:extLst>
          </p:cNvPr>
          <p:cNvSpPr/>
          <p:nvPr/>
        </p:nvSpPr>
        <p:spPr>
          <a:xfrm rot="10800000">
            <a:off x="11791564" y="2"/>
            <a:ext cx="395536" cy="2204863"/>
          </a:xfrm>
          <a:prstGeom prst="round1Rect">
            <a:avLst>
              <a:gd name="adj" fmla="val 9025"/>
            </a:avLst>
          </a:prstGeom>
          <a:solidFill>
            <a:srgbClr val="FFD2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6" name="Afbeelding 5">
            <a:extLst>
              <a:ext uri="{FF2B5EF4-FFF2-40B4-BE49-F238E27FC236}">
                <a16:creationId xmlns:a16="http://schemas.microsoft.com/office/drawing/2014/main" id="{F94B6EDF-090A-A6EF-C482-E2E84686C4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5400" y="233347"/>
            <a:ext cx="2016224" cy="527405"/>
          </a:xfrm>
          <a:prstGeom prst="rect">
            <a:avLst/>
          </a:prstGeom>
        </p:spPr>
      </p:pic>
      <p:pic>
        <p:nvPicPr>
          <p:cNvPr id="8" name="Afbeelding 7" descr="Afbeelding met tekst, Graphics, Lettertype, logo&#10;&#10;Automatisch gegenereerde beschrijving">
            <a:extLst>
              <a:ext uri="{FF2B5EF4-FFF2-40B4-BE49-F238E27FC236}">
                <a16:creationId xmlns:a16="http://schemas.microsoft.com/office/drawing/2014/main" id="{8464113D-7A6C-2D37-8980-78A9BEC21E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5092" y="-2047"/>
            <a:ext cx="2927648" cy="971308"/>
          </a:xfrm>
          <a:prstGeom prst="rect">
            <a:avLst/>
          </a:prstGeom>
        </p:spPr>
      </p:pic>
    </p:spTree>
    <p:extLst>
      <p:ext uri="{BB962C8B-B14F-4D97-AF65-F5344CB8AC3E}">
        <p14:creationId xmlns:p14="http://schemas.microsoft.com/office/powerpoint/2010/main" val="2644991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Afbeelding 4" descr="Afbeelding met tekst&#10;&#10;Automatisch gegenereerde beschrijving">
            <a:extLst>
              <a:ext uri="{FF2B5EF4-FFF2-40B4-BE49-F238E27FC236}">
                <a16:creationId xmlns:a16="http://schemas.microsoft.com/office/drawing/2014/main" id="{73F5EF08-1F3B-8DFE-444F-01D2B19718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5701" y="981075"/>
            <a:ext cx="7342188" cy="4897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B4CF9051-187C-D40D-A26E-D8505AF9CA8B}"/>
              </a:ext>
            </a:extLst>
          </p:cNvPr>
          <p:cNvSpPr>
            <a:spLocks noGrp="1" noChangeArrowheads="1"/>
          </p:cNvSpPr>
          <p:nvPr>
            <p:ph type="ctrTitle"/>
          </p:nvPr>
        </p:nvSpPr>
        <p:spPr/>
        <p:txBody>
          <a:bodyPr/>
          <a:lstStyle/>
          <a:p>
            <a:pPr eaLnBrk="1" hangingPunct="1"/>
            <a:r>
              <a:rPr lang="nl-NL" altLang="nl-NL" sz="2000">
                <a:ea typeface="ＭＳ Ｐゴシック" panose="020B0600070205080204" pitchFamily="34" charset="-128"/>
              </a:rPr>
              <a:t>Plattelandsgeschiedenis</a:t>
            </a:r>
            <a:br>
              <a:rPr lang="nl-NL" altLang="nl-NL" sz="2000">
                <a:ea typeface="ＭＳ Ｐゴシック" panose="020B0600070205080204" pitchFamily="34" charset="-128"/>
              </a:rPr>
            </a:br>
            <a:r>
              <a:rPr lang="nl-NL" altLang="nl-NL" sz="2000">
                <a:ea typeface="ＭＳ Ｐゴシック" panose="020B0600070205080204" pitchFamily="34" charset="-128"/>
              </a:rPr>
              <a:t>Kansen voor onderzoek</a:t>
            </a:r>
            <a:endParaRPr lang="en-US" altLang="nl-NL" sz="2000">
              <a:ea typeface="ＭＳ Ｐゴシック" panose="020B0600070205080204" pitchFamily="34" charset="-128"/>
            </a:endParaRPr>
          </a:p>
        </p:txBody>
      </p:sp>
      <p:sp>
        <p:nvSpPr>
          <p:cNvPr id="58371" name="Rectangle 3">
            <a:extLst>
              <a:ext uri="{FF2B5EF4-FFF2-40B4-BE49-F238E27FC236}">
                <a16:creationId xmlns:a16="http://schemas.microsoft.com/office/drawing/2014/main" id="{B3872C49-EBA9-00D3-2AB2-46DEE597AED2}"/>
              </a:ext>
            </a:extLst>
          </p:cNvPr>
          <p:cNvSpPr>
            <a:spLocks noGrp="1" noChangeArrowheads="1"/>
          </p:cNvSpPr>
          <p:nvPr>
            <p:ph type="subTitle" idx="1"/>
          </p:nvPr>
        </p:nvSpPr>
        <p:spPr>
          <a:xfrm>
            <a:off x="2209800" y="5084764"/>
            <a:ext cx="8153400" cy="935037"/>
          </a:xfrm>
        </p:spPr>
        <p:txBody>
          <a:bodyPr/>
          <a:lstStyle/>
          <a:p>
            <a:pPr eaLnBrk="1" hangingPunct="1">
              <a:buFont typeface="Wingdings 2" panose="05020102010507070707" pitchFamily="18" charset="2"/>
              <a:buNone/>
            </a:pPr>
            <a:r>
              <a:rPr lang="nl-NL" altLang="nl-NL" sz="1600">
                <a:ea typeface="ＭＳ Ｐゴシック" panose="020B0600070205080204" pitchFamily="34" charset="-128"/>
              </a:rPr>
              <a:t>Arjan Nobel</a:t>
            </a:r>
            <a:endParaRPr lang="en-US" altLang="nl-NL" sz="1600">
              <a:ea typeface="ＭＳ Ｐゴシック" panose="020B0600070205080204" pitchFamily="34" charset="-128"/>
            </a:endParaRPr>
          </a:p>
          <a:p>
            <a:pPr eaLnBrk="1" hangingPunct="1">
              <a:buFont typeface="Wingdings 2" panose="05020102010507070707" pitchFamily="18" charset="2"/>
              <a:buNone/>
            </a:pPr>
            <a:r>
              <a:rPr lang="nl-NL" altLang="nl-NL" sz="1600">
                <a:ea typeface="ＭＳ Ｐゴシック" panose="020B0600070205080204" pitchFamily="34" charset="-128"/>
              </a:rPr>
              <a:t>Erfgoedhuis Zuid-Holland</a:t>
            </a:r>
          </a:p>
          <a:p>
            <a:pPr eaLnBrk="1" hangingPunct="1">
              <a:buFont typeface="Wingdings 2" panose="05020102010507070707" pitchFamily="18" charset="2"/>
              <a:buNone/>
            </a:pPr>
            <a:r>
              <a:rPr lang="nl-NL" altLang="nl-NL" sz="1600">
                <a:ea typeface="ＭＳ Ｐゴシック" panose="020B0600070205080204" pitchFamily="34" charset="-128"/>
              </a:rPr>
              <a:t>22-6-2026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33249" y="878541"/>
            <a:ext cx="7055104" cy="4062651"/>
          </a:xfrm>
        </p:spPr>
        <p:txBody>
          <a:bodyPr/>
          <a:lstStyle/>
          <a:p>
            <a:pPr algn="ctr"/>
            <a:br>
              <a:rPr lang="nl-NL" altLang="nl-NL" dirty="0"/>
            </a:br>
            <a:br>
              <a:rPr lang="nl-NL" altLang="nl-NL" dirty="0"/>
            </a:br>
            <a:r>
              <a:rPr lang="nl-NL" b="0" dirty="0"/>
              <a:t>Van akker tot archief: sporen van agrarische geschiedenis van Zuid-Holland</a:t>
            </a:r>
            <a:br>
              <a:rPr lang="nl-NL" b="0" dirty="0"/>
            </a:br>
            <a:endParaRPr lang="nl-NL" altLang="nl-NL" dirty="0">
              <a:solidFill>
                <a:schemeClr val="tx1"/>
              </a:solidFill>
            </a:endParaRPr>
          </a:p>
        </p:txBody>
      </p:sp>
      <p:sp>
        <p:nvSpPr>
          <p:cNvPr id="3075" name="Rectangle 3"/>
          <p:cNvSpPr>
            <a:spLocks noGrp="1" noChangeArrowheads="1"/>
          </p:cNvSpPr>
          <p:nvPr>
            <p:ph type="subTitle" idx="1"/>
          </p:nvPr>
        </p:nvSpPr>
        <p:spPr>
          <a:xfrm>
            <a:off x="3935415" y="1844678"/>
            <a:ext cx="6480175" cy="683136"/>
          </a:xfrm>
        </p:spPr>
        <p:txBody>
          <a:bodyPr/>
          <a:lstStyle/>
          <a:p>
            <a:pPr eaLnBrk="1" hangingPunct="1">
              <a:lnSpc>
                <a:spcPct val="90000"/>
              </a:lnSpc>
            </a:pPr>
            <a:r>
              <a:rPr lang="nl-NL" altLang="nl-NL"/>
              <a:t> </a:t>
            </a:r>
          </a:p>
          <a:p>
            <a:pPr eaLnBrk="1" hangingPunct="1">
              <a:lnSpc>
                <a:spcPct val="90000"/>
              </a:lnSpc>
            </a:pPr>
            <a:endParaRPr lang="nl-NL" altLang="nl-NL"/>
          </a:p>
        </p:txBody>
      </p:sp>
      <p:sp>
        <p:nvSpPr>
          <p:cNvPr id="3076" name="AutoShape 8" descr="data:image/jpeg;base64,/9j/4AAQSkZJRgABAQAAAQABAAD/2wCEAAkGBhEPDxAPEhEQFBAPEBkWFxESExoSFBAVFxkVFxcYEhIXJygfFxkkGhMaIDIgIycpLiwtGB4xNTAqNSYtLCkBCQoKDgwOGg8PGjUkHSUqKjItNTA1NS0sKS8qNCk1KjQ1LTUpKSwrKSwsLS00KSkpLCkqLS0pLCksLCwvLCwsKf/AABEIAMABBgMBIgACEQEDEQH/xAAcAAEAAgMBAQEAAAAAAAAAAAAABggEBQcDAgH/xABQEAABAwIBBwYLAwgIBAcAAAABAAIDBBEFBhIhMVST0RMWQVFhoQcUFRciMlNxkZTSI0KBJDNSYnOSssElNUNydIKiszQ2seEIRFVWo8Pw/8QAGwEBAAMBAQEBAAAAAAAAAAAAAAECAwQGBQf/xAA4EQACAQICBgkCBgAHAAAAAAAAAQIDESExBBJBUVJhFBVxgZGhsdHwEyIFMkKCweEjM1NjcnOS/9oADAMBAAIRAxEAPwDuKIiAIiIAiIgCIiAIiIAiIgCIiAIiIAiIgCIiAIiIAiIgCIiAIiIAiIgCIiAIiIAiIgCIiAIiIAiIgCIiAIiIAiIgCIvOeobG0ue5rWjW5xDQPxKAxMXx2no2tdPK1gebNGlznnqYxt3OOnoHSsmnq2vAIuC4XzXjNeB2sOkfiuOZVZYtZjL6lhZOyCDMgc1wcyOQs9cW0OIe43/7BQmKvmE4nbJJ4xn5wkBJkLz26ySejpXO69mego/gkqlNSbthfx2crbX5Fg8GyypKueanik+1hcRmnRygboLo/wBJoNx+HUQVvFybKbDoqmueyA+L4vAGPBBzGVjixr3Zh0ZsoJIv020305soyDy48dDqaccnWw3DmEZvKAaC4N6HA629Hu1XjPGzOGvodqaq08rK6eavt5xe8mKIi1PmhERAEREAREQBERAEREAREQBERAEREAREQBERAEREARa7KHGW0VLNVOFxEy4b+k42DW36LuIC0mR9PiMhbWVdSwxzRXbSsYA2POzXNOeOkC4tp16yquWNjaNFum6jdl6vkbvKHF/E6WapzM/kWZ2ZfNztIFr2NtfUuWVvhqqnX5KCCPtcXSkfwjuXQfCH/VVb+x/m1V6WFacouyPQfg2h0K9OU6kbtMkld4R8Sm11L2DqiDY+9ov3rCygw6ZnJyyzsqGytDg8TCVzSQDmvaSXMcL9OjtWoui5nJvM9HHR4U2vppJbcMzIw6hdUTRwNLGuleGhz3ZrQT+k7/8Adi6RkvPHTSMw2rpqeCugzvFqp8eex73E5pcdGcSdRvptb0SNOiw7Aoaa9HicBh8ca10NaHX5E29Un1c27vS79FnDdeLGUjBcTI5UD8jrtedfQ0Zx9Zptax6rHTmlawVsT5Wm1o1vt/Tnhn/yWOKWUo52PCQSVshw3ECIsThN6as9XlCTnNY5zbXaTpaR3OFnYs/LVJdMAYsbw03kaNBq42aM8AaHSNGsD1mnpBAGe6lkxCOTDKqzcWoBeCYmxqGDTml/TcWN/c7WHLHfVy1tO3EI7sxbCSBMLWdPE24znN6SLOBH98dIVvnzmjni7ZWXor5P/rntWxnSMjcqWYjStmFhIPRkYPuP7P1TrB6j2Fb1cfw/F2UNXT4nCM2gxL0Joxqp5b+mOzNddw/VL7aF18G63hK6xPg6bo6pTvH8ry5b12pn6iItDhCIiAIiIAiIgCIiAIiIAiIgCIiAIiIAiIgCIiA12UGDNraWamcbCVls7XmuFi11umzgDbsUOw6uxuijbTOoYqlsLQxkzJg3Oa3Q29zc6B0gLoSKrjd3OmlpGpHUcVJZ47+5o5/iONYpURPhlwYOjkFnN8ZAuPeLEalHubsn/t5vzr/qXT8o8KNXST0zXBpmjLQ4i4bfpIC5n5kp9rh3buKxnF33+HsfV0PSaOq7tQxy+/Hwkb3JKOaCTkXYRFS00tzLMZxLYBpIzs4kkXAFr2FyVBXUtCMQllmil8mVEsjIpo7sY12gZ7Les1pvYDo02NrL7yhyFjwwwOqalr2ySgGKFhEjowRnuaXGwsNHvIW+HJUQZTSv8YwLEPzUx0mlebn1vukHT+BOghwOeLwez54HdHVg3Upyb1lbC6vbOzbd5LYtyaPvxcUobhVe4TYbVD8lrBb7Bx9WztIbrHYL/okgeUeHOkz8BrXATwjPoao6LgXs2+vNIbq6M0jW1q9sNw7NdNk9WOzo5G8pRz9WstzfgTbse3UQsKoilq6CSN9ximBPvnD15ImnWDrNs24P6rf0lb5/XsZJ457nft/LNbr5TRk1Dpq6k8aF2Yxgr7SaPSlY0k3I6dAJ7SHjU5eeJYo2Geix+AWhq/s6qMaQH6pAR03DSR2xg/eWXFjQbUYfjTbCKtApqto9Vso9EOPZdt/cwda+YcGDKnE8DOiKqj8Ypr6mvHpAN/EW90Z60+exCai/uWGN1yvacf2v7lyMR+DtZU1mEXHi2IR+MUbvutlALmZp6iA5naGjrUw8F+PGpoRE8nlqR3JPB12HqE/h6PvaVz0VT5cJp6pt/GcGqgztETi0sv7nBrfc0qTZO1bYMccWaIMXpmzsH6xBk+N2yfvKYOz+bf7K6VSc6UovNX8Y2v8A+otPuOmIiLpPNhERAEREAREQBERAEREAREQBERAEREAREQBERAEREAWBjmMxUdPJUSmzIxqGtx6GtHSSdCzXvDQXEgAC5JNgANZJXBfCFlmcRnzGE+KwkiMauUOoyEduodQ95WdSeoj6H4foUtLq6v6Vn83s0mUGOy11Q+olPpP0Bo1RsHqtb2DvJJ6VvshK9swlwmc/YVo+zJ08jUDSxzeq9vxIHWVEF9wTuje2Rps+Nwc09Tmm47wuJSxue4q6PGVH6ccLZcmsieymWbDHZ124hgE4Ad97ks62vpDSz4RjrW7rcRayvwrFmACLEoxDO3oznAD0vcbbpfcTWOxoiwEWNYZnFvRnFn/W0Z/eKj8bTLk1K0n06Ct0dbfSbf3fnit8vm7+jz2E7bm14VE013TV0ZNNhOa3HcH6Ix4xAOrMs4W97TGPisjFsT+zwHF7m7SIZXdY1Ov+7L8VnNlHl+hm6MQw8Fw98bzp3bVopae+TlTEddFiJaOz0mt/+0pv+ZYkxetKLlt1b/uTjLzSM2CgzMTxrDvu1lNI9g6M+wlZb3co74LVU9daiwWt6aOsdC4/qZwkA92Zcfit/UTf09hNQP8AzVEwu7c5ko/mPgovyf8AQ2IR9FNiTHDszrxfyUP39zSn92rfbqX79aD/AIO8hFjYbPykELzrfE13xaD/ADWSus8o1Z2CIiEBERAEREAREQBERAEREAREQBERAEREAREQBEUQ8ImWgw+DMjI8anBDBr5MajIR2dHWewFRJqKuzWjRlWmqcFiyMeFjLa+dh0Dv27wf/iB73fgOtctX695cSSSSTckm5JOsk9JX4vnzlrO5+haHosNFpKnHv5sIiycMoHVE8UDfWmkawdmcbE/gNP4Kp0ykopt5I6bSsPlDJxv324eC7+7yTuBWtwtw8jY6fu+NG34uZ/2W4hqmeWq2oH5jCKAxg9ALW6viZB+C0FHE5uT7Yf7XFMQDWi2lwDmi/uzou9dL9/Y8tHFRv/t+blLyRuC0+Vcnx0igZfs+zk4LEmt5Gxt3Q7FHW6vzsOpbZz284b/2eGYfpPQLMPw0Tdyj+IEsybjv69fXF9uu7nkf7Tfij29/8EQxdP8AZ5uUvQ2NQ3+k8nh0+JRfwuP8loIn/wBG42eh1ZFbsPKuJPwspTWta3HqRv3MOw7Od+rmMk1/vtUNjBGBzO+9WYk1oHXmMLj/AKiqy29/ob0MVH9nnKT9Dt+TzbUdKDrFNGP9DVsF5UkOZGxn6DA34AD+S9V1o8pJ3k2ERFJUIiIAiIgCIiAIiIAl1zvwo1dT43hNNBVTU/jcz43PiJGswgEjRe2cfiv1+QGKxjOhxyoMg0hs0ecw9hu51vgVsqS1U3K1+32B0NFC/B9lfPVPqqKsY1tdQuAeWaGytNwHAdB0dGghzSLXsJpdZzi4OzAREVQEREARa7KCglqKWWGCYwTPbZswveM3BuLEHUCNfSvXB6WSGnhilkMsscTWvlOuVwABcb9Z0qbYXBmKLYv4N6KrmfUTcu6R+s8qQABoAaOgDqUpRVaTzNKdWdJ3g7PkQrzQ4b+jNvnJ5ocN/Rm3zlNUVdSO46OnaT/qPxZCvNDhv6M2+cs/BPB3RUUwniZJygaQHOeX5ucLEtB1G1xftKyMm8EqaaWrfPVuqGTzZ0THA/k7LvOYLk9DgNFvVW+VnTingVlpmkSWrKba7SPQZC0rKaelAlzKp+dK4yEySG4OmTXbRq7T1rJ5qU2dSHMP5A20Lc45rNAFy37x9EaStwijVRm69R5yfzD0NE3I2mDqx/2mfXtLZXZ5vmm9ww/dGm2jqHUlRkbSSR0kTmuLKG3JNzyAC3NsXW9b1Rr7eta3KLIysqqh00WK1VNG5rQIY23a0gWJHpDXr1KCZeUVdhUURGM1009RJmxwAFpda2cbhx6wNWkuC3hQjOyTV32+xH16mes/it6YHT58kKZ81TOQ/layExSODz6hDWkMGpuho0hYvm9ouSp4c2Tk6WUyMGedL3EEl5+9qt7ls8nKWaKjpo6h5fUMhaJHk5xc+3pXd06elbJYuEbkrSKqyk/mHoERFJiEX4oHkLi082LY3FJLI+OCZgjY5xLYgXS3DB0ah8FeMLpvcCeoiKgCIiAIiw8YkLaadzSQ5sLyCNBBDSQQgMxFEvBViEtRhFLNNI+SV/KXe85znWlkAuT2AD8EVpR1ZOO4Gg8LFdHT4hgc8rs2KKpke91ic1oMBJsLk/gtnVeGjCGNJFQ+Q20NZDICewF4aPiVgeE+Fr8TwBjmtc11U8FrgHBwLoLgg6CFOabAaWIh0dNTsd1siY0/EBdDcFCGsnk/V8gQjwZ4fUT1dfjM8ToRXFrYonaHcmLekQeizWAHps46rKLZGY3i2LMdQx1UsYZK6Setd6T2xkNbHFHaxBJY86CPfYWPblzfwERAYfUOsM51a8E9JAZFb/qfirKpeMp23W5Zg+srcXrKNmHYNSzukrqoZrquTS9rG6C83vZx9I302DHW02IxcUyJxOghfWU2K1U80DS98M93xzBou4NY5xGoaje/QQV7424Nytw8v9V9E5rCdWdap79PeF0OulayKR77ZjY3F19WaASb/goc3BRss1d88Qc7ynysqKnAqfFqSR0UkUjHyMYdDgHGORhvrbnkH3BdAo8Sjlp2VINopIhKHHoY5odc/gVz3wT4T4zk9JTvFmVLp2C/Q1wzLj3OB+C0eH5VuhyXqoHG1TTSOos3732juj3Mc8f5FaVJO8I7JW7mDNw3KKtlwTFsTNRMDJMfFxf8xG17fzfVpeW/5FmZXZQ1UWTVFVsnkbUSR05dM0+m7OZdxJ7VnZR4N4lkvJTWsYqRgd/fL2Oef33FR/Ln/lGg/ZU38CvHVlJNLDW8gbl+RuKVsAqpsUmhnMYdHT0xLIYja7Q8ggvPW7rJ1hbTwfZXuqMGFZUuu+nbIJX2F3CK7s6w0XzbX7bqV0H/AA8X7Jv8IXJcj2F2SeIBuv8AKDo6g1pPcCsk/qRae9edwZuBYRiOOxmvmr6ikgkc7kKemJbZrSRdxBF9IIubk2J0CwUqyFGIxGppK7OlZTvAhrDYGoYRezhe5I0aT1kXNrn38GsrXYPQFmoU4B/vNu1/+oFSJtQwvcwOaXtAJYCM5oN7Et1gGx+CpVqO7jbD0BBPBpjVRUVWMMmmfI2CszYw83Ebc+cWb1CzR8Fp8OfW5RT1MzKyakw6CUxxCnOa+YixznOBHQQdNwM4ADQSvTwZMLp8og31jVvA95dU2Wj8FOSk9ZQOfFidZTBk7mmGEgNvmxnOIvrIcPguhxjFyksPy+aBKcl8RrMPxXyRV1DqmKohMtPPJpk9G5LXEkk6GO1k+qLetYdGUFw3wavirqetmxGqqJKbOzWzAHQ5rmkX1geldTpctZxbTW7HtB8ySBoLiQA0XJOgADSST0BcmySYccxqbFHg+J0JDKdp1FwvmG3WLmQ9RczqW08MeUj2Qx4ZT3dU4g4NzW6xETm2/wA7vR92epdkhk4zDqKGlbYljbveP7SR2l7vxOrsAHQrx/w6etteC7NoMHwhZUuw2iMsTQ6omkbFC0i95H3sbdNgCbdJsOlRSbIHFhTuqzi9V4+GF/IteeRzgL8mADm9l83N7LL28NcZIws57o2CvAMrdcRIFnjtABI9y2Hm5rP/AFzEviOKvC0IJ3SvfZcGRkXl8KrCH189g6la8TZotnGNofdrejOaWm3WSFG8AwrEsdjdXzYhUUkL3OEEFMSwANJF3EEXFwRpuTYm4FgsnE8hW4XgOKQxTPl5VvKEuaBmhuYHABvY0rDyEyLqKnDaaaPF66Fj2G0MZGZGWuc0hunrBV/sSlODtjhgDeZA47Vx1lXg9bJys1M0SRT9M0RzfWPSfTadNzpcCTa6xvB3/XWUH7eP+KZbPJ7wdGlrvH5K6oqZuRMZ5YC5abWu7XYWWq8H8gbjGULibBszCT1AOnJVG4tTcdy8boGdiWTOKYhVTctWPo6OJ1oWUb/TnGvPkfoI9xGu9hoznY+TdfVYfi4wieqfVwz05lill/OxEF12vdpJFmHX+ra2kLWYNV1+Uj5pW1UlFhscmY1kGiaY2B9KTWDmuBPRptY2JXnh2SsGG5S0MEHKEPopHudI/Pe955ZtydWpo1AK1rJwlnbK2XfvB7YvieJzZQVGH0lVycbqZpu/0mU7S2IvkjZ0yXNhf9I+8Y+OU9bgNTQ1HlGqqoKmoEUsVQ4uBva5aCSBouRaxBaNJBWxw7/nCq/wA/hp08OH5rDf8e3+Eq0X98YWwaV/AGw8JuWE9Maago7eO1zw1rrX5JpcG3F9Fy42uQbAOPQFrqvIfEqOmmqI8UnqJRC8ywVF3QzNzTnBmc4ljrXseu2oLHywIZlVhL3+o6JrRfVnF1Q0fjnPb8QujY6fySp/w8n8Dlk5fTjFLbi+YIz4HP6kpPfL/vSongb/AKjo/fL/AL0qLGt/mS7WDKytyUlrK3C6lj4wygnL3h5Ic4ExGzLAi/2Z1kdClYWiyhy2osOexlVNybpGlzRyb33ANjpYDbStT54MI2s7mb6VOpUnFWTt2Amaifg3ySlwukkgmfG5z6h0gMZcRZzY2gHOAN/QK8PPBhG1nczfSnngwjazuZvpUqnVScdV48ge2X2RBxFsMsMvI1lI/PhlOq9wc11tIF2gg6bEajchR2uwfKLEY/E6l1FT07/Rlmiu58rekBtzr6vRvq1aFvPPBhG1nczfSnngwjazuZvpWkVWirauWWGQJLgmDx0dNFSxAiOFgaL6z0lzu0kkntJXP6/wUzSYs6pEsIoZKyOpfAS7Pc9gJPo5ubpc9/TqeVu/PBhG1nczfSnngwjazuZvpVYxrwbaTx5A3GWWCPrqCopI3Ma+ZgAc+4aDnNOmwJ6OpR7KPIKoqsDpsMZJCJoGQgvcXcmeTbmmxAJ7lk+eDCNrO5m+lPPBhG1nczfSkY1o2tF4O+QJZTQlkTGG12sDdGq4ACjWQGR78Pw91HUGKQvkkJzCS0teALHOAOoFeHngwjazuZvpTzwYRtZ3M30qqp1UmtV+ANHR5K4zhBkhw59NUUb3lzI6kkPgJ16QRf3g6bXsCTeQZFZHS00s9fWSNlxCrAD3N9SFgtaOPVo9Eaf1QOi58/PBhG1nczfSnngwjazuZvpWkvrSX5c88MWD0yHyPmoJ8SllfE5tbU8qwMLiWtzpXWfnAaftBqv0rRzZGYlhlXPUYS6B8FU7OfST6Ax1yfQOjRpNtIIBtpsCtx54MI2s7mb6U88GEbWdxN9KWrXbcc+QMfAMlsRmro8RxKdgdA1wipaYkRszxZxeeno0elezbmwsp2oZ54MI2s7mb6U88GEbWdzN9KpOnVk8YvwBosU8HuKOxaTFIZ6IuzjyQnD3ckzNzGjNDbAgX6dZJ1raeI5SbThW7k+lZPngwjazuZvpTzwYRtZ3M30rR/Wdrwy5AzsayVdiWGCjrHs5csaTLE30WTN1OY02NtYtouCRoUZhpMp42eKB9A5oGa2seTygbqBI6XW62H8da3HngwjazuZvpTzwYRtZ3M30qsVVStqXXYDOyTyMbRUUlLLI+oNQXumdITmvdILPDWEnNBvp6SSSdaidDknjODufFhz6aoo3uLmx1JIdCT7iPiDY2vmglb7zwYRtZ3M30p54MI2s7mb6USrJu8b35AZH5J1kdTLiFfU8rVyx8mI4iRDDHfOsBozjfs0XJ0k3XrkxkfLS1+K1MjonRYg9pY1pcXAAyXEgIA1PGonpXl54MI2s7mb6U88GEbWdzN9KhxrO/wBrx5AjtFkZjOEyTQ4bJTSUk785vjHrQGwFyOk2AFxe+aNAWfg3g5rIMTpsSkqmVEmY8VBkJaS5zXNAp2htgxoI0EjUdAvYbPzwYRtZ3M30p54MI2s7mb6Vduu/0554Zg9KTI+ZmOzYoXxcjLTCIMBdygdaIXIta32Z6epPCLkfNibKRsT4mmnqRK7lC4XaARZuaDpXn54MI2s7mb6U88GEbWdzN9Koo1k1LVeHIGR4QMhhikMZZJyVVTOz4ZtOg6CWutpAJaDcaQWg6dRj8uA49iEJo6yWkhp80h8sNzLU2Ghptoa0m1yA3RfQdS3HngwjazuZvpTzwYRtZ3M30q0VWirauWWGQNnkFk9Jh+HQUkrmOkiL7ujJLTnyPeLZwB1OHQi2WC41DWwNqIH58TyQHZpbfNJadDgDrB6F+rmm25NyzByrw4YBVVNTSOgpp5msgeCYonSBpLgQCWg2K5rzJxHYK35eTgrTT1kcZAe9jSdQc4Nv7rry8qwe2h3jeK7aWmTpwUUiLFXuZOI7BW/LycE5k4jsFb8vJwVofKsHtod43inlWD20O8bxWnT6nCLFXuZOI7BW/LycE5k4jsFb8vJwVofKsHtod43inlWD20O8bxTp9ThFir3MnEdgrfl5OCcycR2Ct+Xk4K0PlWD20O8bxTyrB7aHeN4p0+pwixV7mTiOwVvy8nBOZOI7BW/LycFaHyrB7aHeN4p5Vg9tDvG8U6fU4RYq9zJxHYK35eTgnMnEdgrfl5OCtD5Vg9tDvG8U8qwe2h3jeKdPqcIsVe5k4jsFb8vJwTmTiOwVvy8nBWh8qwe2h3jeKeVYPbQ7xvFOn1OEWKvcycR2Ct+Xk4JzJxHYK35eTgrQ+VYPbQ7xvFPKsHtod43inT6nCLFXuZOI7BW/LycE5k4jsFb8vJwVofKsHtod43inlWD20O8bxTp9ThFir3MnEdgrfl5OCcycR2Ct+Xk4K0PlWD20O8bxTyrB7aHeN4p0+pwixV7mTiOwVvy8nBOZOI7BW/LycFaHyrB7aHeN4p5Vg9tDvG8U6fU4RYq9zJxHYK35eTgnMnEdgrfl5OCtD5Vg9tDvG8U8qwe2h3jeKdPqcIsVe5k4jsFb8vJwTmTiOwVvy8nBWh8qwe2h3jeKeVYPbQ7xvFOn1OEWKvcycR2Ct+Xk4JzJxHYK35eTgrQ+VYPbQ7xvFPKsHtod43inT6nCLFXuZOI7BW/LycE5k4jsFb8vJwVofKsHtod43inlWD20O8bxTp9ThFir3MnEdgrfl5OCcycR2Ct+Xk4K0PlWD20O8bxTyrB7aHeN4p0+pwixG/BRQSwYRTxTRyRyNdLdkjSxwvK8i7XaRcG6KWRTNeA5rmuadRaQQfxCL505a0nJ7STiH/iDA8aor2/4d+v++Fymw7O5W+rMKgmIMsMUhaLAyRteQOoFw0LH5tUeyUu4ZwX0KOmqnBRtkRYqTYdnclh2dyttzao9kpdwzgnNqj2Sl3DOC16xXCLFSbDs7ksOzuVtubVHslLuGcE5tUeyUu4ZwTrFcIsVJsOzuSw7O5W25tUeyUu4ZwTm1R7JS7hnBOsVwixUmw7O5LDs7lbbm1R7JS7hnBObVHslLuGcE6xXCLFSbDs7ksOzuVtubVHslLuGcE5tUeyUu4ZwTrFcIsVJsOzuSw7O5W25tUeyUu4ZwTm1R7JS7hnBOsVwixUmw7O5LDs7lbbm1R7JS7hnBObVHslLuGcE6xXCLFSbDs7ksOzuVtubVHslLuGcE5tUeyUu4ZwTrFcIsVJsOzuSw7O5W25tUeyUu4ZwTm1R7JS7hnBOsVwixUmw7O5LDs7lbbm1R7JS7hnBObVHslLuGcE6xXCLFSbDs7ksOzuVtubVHslLuGcE5tUeyUu4ZwTrFcIsVJsOzuSw7O5W25tUeyUu4ZwTm1R7JS7hnBOsVwixUmw7O5LDs7lbbm1R7JS7hnBObVHslLuGcE6xXCLFSbDs7ksOzuVtubVHslLuGcE5tUeyUu4ZwTrFcIsVJsOzuSw7O5W25tUeyUu4ZwTm1R7JS7hnBOsVwixHPA5/UlJ75v8AelRTCmpWRNDI2NYwamsaGtFzc2aNGsovlzlrSct7JPVERUAREQBERAEREAREQBERAEREAREQBERAEREAREQBERAEREAREQBERAEREAREQH//2Q=="/>
          <p:cNvSpPr>
            <a:spLocks noChangeAspect="1" noChangeArrowheads="1"/>
          </p:cNvSpPr>
          <p:nvPr/>
        </p:nvSpPr>
        <p:spPr bwMode="auto">
          <a:xfrm>
            <a:off x="1679575" y="-144461"/>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rgbClr val="271865"/>
                </a:solidFill>
                <a:latin typeface="Arial" charset="0"/>
              </a:defRPr>
            </a:lvl1pPr>
            <a:lvl2pPr marL="742950" indent="-285750">
              <a:spcBef>
                <a:spcPct val="20000"/>
              </a:spcBef>
              <a:buChar char="–"/>
              <a:defRPr sz="2400">
                <a:solidFill>
                  <a:srgbClr val="271865"/>
                </a:solidFill>
                <a:latin typeface="Arial" charset="0"/>
              </a:defRPr>
            </a:lvl2pPr>
            <a:lvl3pPr marL="1143000" indent="-228600">
              <a:spcBef>
                <a:spcPct val="20000"/>
              </a:spcBef>
              <a:buChar char="•"/>
              <a:defRPr sz="2400">
                <a:solidFill>
                  <a:srgbClr val="271865"/>
                </a:solidFill>
                <a:latin typeface="Arial" charset="0"/>
              </a:defRPr>
            </a:lvl3pPr>
            <a:lvl4pPr marL="1600200" indent="-228600">
              <a:spcBef>
                <a:spcPct val="20000"/>
              </a:spcBef>
              <a:buChar char="–"/>
              <a:defRPr sz="2400">
                <a:solidFill>
                  <a:srgbClr val="271865"/>
                </a:solidFill>
                <a:latin typeface="Arial" charset="0"/>
              </a:defRPr>
            </a:lvl4pPr>
            <a:lvl5pPr marL="2057400" indent="-228600">
              <a:spcBef>
                <a:spcPct val="20000"/>
              </a:spcBef>
              <a:buChar char="»"/>
              <a:defRPr sz="2400">
                <a:solidFill>
                  <a:srgbClr val="271865"/>
                </a:solidFill>
                <a:latin typeface="Arial" charset="0"/>
              </a:defRPr>
            </a:lvl5pPr>
            <a:lvl6pPr marL="2514600" indent="-228600" eaLnBrk="0" fontAlgn="base" hangingPunct="0">
              <a:spcBef>
                <a:spcPct val="20000"/>
              </a:spcBef>
              <a:spcAft>
                <a:spcPct val="0"/>
              </a:spcAft>
              <a:buChar char="»"/>
              <a:defRPr sz="2400">
                <a:solidFill>
                  <a:srgbClr val="271865"/>
                </a:solidFill>
                <a:latin typeface="Arial" charset="0"/>
              </a:defRPr>
            </a:lvl6pPr>
            <a:lvl7pPr marL="2971800" indent="-228600" eaLnBrk="0" fontAlgn="base" hangingPunct="0">
              <a:spcBef>
                <a:spcPct val="20000"/>
              </a:spcBef>
              <a:spcAft>
                <a:spcPct val="0"/>
              </a:spcAft>
              <a:buChar char="»"/>
              <a:defRPr sz="2400">
                <a:solidFill>
                  <a:srgbClr val="271865"/>
                </a:solidFill>
                <a:latin typeface="Arial" charset="0"/>
              </a:defRPr>
            </a:lvl7pPr>
            <a:lvl8pPr marL="3429000" indent="-228600" eaLnBrk="0" fontAlgn="base" hangingPunct="0">
              <a:spcBef>
                <a:spcPct val="20000"/>
              </a:spcBef>
              <a:spcAft>
                <a:spcPct val="0"/>
              </a:spcAft>
              <a:buChar char="»"/>
              <a:defRPr sz="2400">
                <a:solidFill>
                  <a:srgbClr val="271865"/>
                </a:solidFill>
                <a:latin typeface="Arial" charset="0"/>
              </a:defRPr>
            </a:lvl8pPr>
            <a:lvl9pPr marL="3886200" indent="-228600" eaLnBrk="0" fontAlgn="base" hangingPunct="0">
              <a:spcBef>
                <a:spcPct val="20000"/>
              </a:spcBef>
              <a:spcAft>
                <a:spcPct val="0"/>
              </a:spcAft>
              <a:buChar char="»"/>
              <a:defRPr sz="2400">
                <a:solidFill>
                  <a:srgbClr val="271865"/>
                </a:solidFill>
                <a:latin typeface="Arial" charset="0"/>
              </a:defRPr>
            </a:lvl9pPr>
          </a:lstStyle>
          <a:p>
            <a:pPr defTabSz="1219140">
              <a:spcBef>
                <a:spcPct val="0"/>
              </a:spcBef>
              <a:buNone/>
            </a:pPr>
            <a:endParaRPr lang="nl-NL" altLang="nl-NL" sz="1800">
              <a:solidFill>
                <a:srgbClr val="000066"/>
              </a:solidFill>
            </a:endParaRPr>
          </a:p>
        </p:txBody>
      </p:sp>
      <p:sp>
        <p:nvSpPr>
          <p:cNvPr id="3077" name="AutoShape 10" descr="data:image/jpeg;base64,/9j/4AAQSkZJRgABAQAAAQABAAD/2wCEAAkGBhQQERUUExERFBIUFxgWFBUYGRoZHBYVFRUVFxUUFxwaGyceFxojGhQWHy8gIycqLCwsFh8xNTAqNSYtLCkBCQoKDgwOGg8PGTUlHyQxMCwsLDU0MzQsKTMsLC8sKSosLC0tLCwsKiksKiwsLyksLSwsKSwsKTUpLCkqLDUsKf/AABEIALcBEwMBIgACEQEDEQH/xAAcAAEAAQUBAQAAAAAAAAAAAAAABwIEBQYIAwH/xABMEAACAQMABAkIBgYHCAMAAAABAgMABBEFBxIhBhMUMTJScaGxIkFRYXKRstEzRIGCwcIWNEJVc9IjQ4OSk7PDFRckU1RidLQ1Y6L/xAAbAQACAwEBAQAAAAAAAAAAAAAAAgEDBAYFB//EADgRAAEDAgMFBQcDBAMBAAAAAAEAAgMEERIxUQUUIUFhE0JxgfAVIjJSkaGxBjPhYsHR8SQ0chb/2gAMAwEAAhEDEQA/ANGmmbabym5z5z6ao49us3vNJ+k3afE1Qa65rW4RwXPucbniq+PbrN7zTj26ze81Sozzb+yriHRkz9GGVuxGPgKktaOSi7l48e3Wb3mnHt1m95rJJwUvDzWV2f7GT+Wqn4IXo57K7/wZD3haW8fRTZ/VYvj26ze8049us3vNXU2hZ06VvOvbG48RVo0ZHOCO0YpgGHKyi7gvvHt1m95px7dZveaoBpU4G6KMTtVXx7dZveace3Wb3mqKUYG6IxHVV8e3Wb3mnHt1m95qilGBuiMR1VfHt1m95px7dZveaopRgbojEdVXx7dZveace3Wb3mqKUYG6IxHVV8e3Wb3mnHt1m95qilGBuiMR1VfHt1m95px7dZveaopRgbojEdVXx7dZveace3Wb3mqKUYG6IxHVV8e3Wb3mnHt1m95qilGBuiMR1VfHt1m95px7dZveaoG/mr3isZH6MUjdisfAVGFo5KcTtV58e3Wb3mnHt1m95rIR8GLtujZ3R7IZD4LXoeB96PqV3v8A/pkPgu6lvH0U+/1WL49us3vNOPbrN7zV5LwfuU6VrcL2xOPFas3gZedWHaCKkBhysoJcE49us3vNOPbrN7zXnmvtNgbooxO1WXs3JQbz5/E0qmx6A+3xNK5+YDtHeJXrxn3B4KZ9C6t7AwxyNbB3dFZizOcllBO7axzn0VnrbgnZx9Cztl9fFpn34zVxoP8AVof4UfwLV9WMyvObitAjaMgvGKzROiiL2KB4CvbFKVWnSmKUoQlUSQq3SUHtGfGq6UIWOuODlrJ07W3btjQ/hWKudW2j5Oe0jHsFk+FgK2alWCV7cnFIWNOYWhXWpixfomeM+pwR/wDoGsJeaiv+VedgeP8AFW/CpYpVzaydveVZpojyUG3Wpa9XovbydjMvxLWLuNV+kU+qlh6VeM921nuroalXjaUozsqjRRlczT8D71OlZ3I9fFsR7wMVYS6OlXpRSr2ow/Cuhb/h7awTyRSNIvFY4yXi3aJWYBuLZ1BCsFKsdrAAYb62CKVXUMpDKwBUg5BBGQQfOCKsbtUnug+arNANVymy4593buqkH1iuqbri0RncKFUFmJHMqjJJ7AK0rQPDnjriMS2aQ211us5NxYtsllWZceQZFBZcdh31LtsMYQHCxOXHP7KBs8nI/ZQgluzcyOewE+FXkHB65k6FrcN2Rufwrp5FHmAx6qsdNadhs4+MnkCJkKNxYsxzhFVQWdjg7gCdxqTtQ/L90ChHzKALbV9pCTms5h7WE+Mispb6oNIPzxxJ7Ug/Lmpf4O8Lob5nWNZo3jwSkqGNmRs7Mqqd5QkEZ9INZyqvakjhdtreuqs3FgzuoatNRs5+kuoUH/arP47NZ2z1H2y/SXE79myg8Ce+pIpVLq6d3eVgpYhyWn2uqfRyc8DOfS8jnwIFZa24F2MfRs7bPpMak+8gms1SqHTSOzcfqrRGwZBW8Ojok6MUa9iqPAV74r7SqybqyyUxSlQhKpZAdxAI9e+qqUIVjPoO3k6dvA3tRqfEVi7nV7o+Tns4R7IKfARWxUpxI9uRKUsacwoa4RcGoLe5eONCqLs4G0xxtIrHeTnnJpWV4Z/rsv3P8tKVBe4m5KA0DkpC0H+rQ/wo/gWr6oui1zwQRJGtvO7RoqHJRRlVCnG87sirO416v+xZoPakJ8FFaW0U7uIaqTUxDmpdpUIz67bw9GK1X7rsfjHhWPm1t6RbmljXsjT8wNXDZ0x0VZrIwp+pXO8ms7SLfW2HYqDwWqU1laRH1t/tVD4rTezJdR68ku+s0K6KpXP0etjSI/r1btjj/BRV/Brpvl51tn7UYeDjwpTs2YaJhWx9VOVKh2DXpMOnaRH2XYeINZO215wn6S0lX2WVvHZqo0M47qcVUR5qT60/hjw3e1uIrSBIjcTKXDzPsRqobZGMeVK5IPkLg+sV4WmuGwfpNNH7cZ/IWFZKThNo29QxvcWsiNuKSEDn9T4wezfWaWnmDSACDra9lcyWMnNYe24T6S8pHisSwwyzAyKhByGjMZLOGBGdraxg+mql1klQIJYUTSDMFSPaPFSKc5nR8ZKBQcr0sjHnzWHueDEtjM1zFMbmzwdvyy0kaEdJucTKnPkHawOY7yde0lo9pp55rh4lZOLghtVdlM8EjgrMrAbTf0pjbCDI4th6M842auimMcpBGEkGwzGnEXOo/C9SSOnwtdEb5X6dD/lZPSOlnshsOqStM80rsMqCJZGYqM53gNs9gWrtZ5tGpAba4lK7UMC207cYjqxVQASQYiibTZU4AQ5GK+lIS1txc0zzK5jntJW22TMZJmwRtEKVGHyQwcb8kVa2tlbQm+FzJIJAFNmsrs4MewjEQ8Yx22eUMjIN+zgbg2/DTxSR1TWiQYiMbiDwfxPDp9MiSMlonlhfTtDY7EcL+tFdCNb25uOVlZ5Ef+jjztQrbPvgkhXOywdedzv2gw3ACrK0MlzM0NzAjQAkqjL5IKHyNnr9/pq6hFmbe4g0kluk4aV7clMZSRFYcQSN5DlgUBJ2hnG8VbXmi4+J0atzEqwxyRC42lysa8nYMrZzhC+ypY82efz0tVCJJWP7S/a5c8HDkbjnw5f5mmqBFG9hjBsM17WGl2sZLrkRj4iKLalic5iW5JyqwKGB4ziw7PGp34XmJr00u7JGl1JPNdOjbaZbEWZFKB1RRsqoVzgjfv5zmrfhRa20jItskMOjwyQTSrF5Kh2LPNARgDBCKZd4yQc+RV1LoyJLi5mtGeW3EeYYlkYw8awcypGASpXITmyFLMBzYF9biZTBolu1hwu4/He3A6Z2tc8PBU0zmCYOey9+NtP9rysdJy5XSESR7cUM0bxMSBKu0j7n/ZxxZwSCMsa2Sbh69wV5BHE8eyjPNKWCZkRXWNFXe7BWUscgLnG85A0vTWj4DYxLFLcXyxR8bchZXWNlVHYrnBJkLkER79kR7wvn9rPSvJNscat4GWEs8RB2r6UKjW0ZAxIW2Q+d2ztHIGcBwamkp3xwkEgjCNMRPDUnoRz4X5RKYppseHC03WxXnC/SITbWPR0XFg8YsjyMHwT5auCoiUjrAkees/wE4YrpS144RmNldo3XIZdtcElHG518obx6/RWjaP4IxcpafSc9qke0XW1MysWJORx53BlXdhBkEgZJAwdum1maNgAVbhSFGAsaMQAPMNlcCvdooKwtvNxJ5AZLFVPp2OtE7hqVt1Kjq613Wi9CG5c+sIo+InurFXGvU/sWQ+9J8kr1BRTnurCamIc1LVKhSfXfdnoQWy9odvzCsfPrf0g3NJEnsxj82atGzpjokNZGFPdK55fWjpE/WiOxIx+WvJdZGkR9bk+0Ify0/syXUevJJvrNCui6Vz5HrV0iPrIPbHGfy1ewa5b9efk7+1GfyuKg7NlGiYVsfVTtSoag15XA6drA3ssy+OayVvr1Q9OzcekrID3FR41UaCcd1OKqI81Xwz/XZfuf5aUrB6Z4XRXUzTIsoV9nAYLkbKqp5mI51NfKymNwNiFeHAi4Ufz9Ju0+Jqiq5+k3afE1RXWs+ELn3ZlKUpTJUpSlCEpSlCEpSlCEpSlCF9Ryu8Ejs3eFbXwfhgewDF35SgkUKWbG0jMq+bzqF8/qrU697Hg7PcIJY7KSRGLYcCPfssVPO2edSPsrn9u00M0bO1lEdnXucj/TmM16VBK+NzsLcVx9Oq3LRtlE1uGlbZuN/kl2A3HdnCnG6q9EWMLIePcqwPk4dsntGyQO2tR/Qu7/AHdJ7ov5qfoXd/u6T3RfzVykmzqJ5cRWtFzfhy6D3sl7cddKyPB2F+pzW08H7OJ1flTFGD+Rhm3jHPuB+w19s7SMzMJGAi8zB3+zZ8nJPpyBitV/Qu7/AHdJ7ov5qfoXd/u6T3RfzU0uz6KR7nisYMXIZDw95RDWyxMwmAu6nP8Astp5LHyzZ2m5Ls9PabO1jszna3Yxzb6+6Ss4xIghYNGecl3z69rydw9YzWq/oXd/u6T3RfzU/Qu7/d0nui/mods+icWnfGCwt4/1H3sz6CIa2WIkmAuvfPlf6ZLadPWsaiPkzM5Lf0mWbcu70gbuffWv8NYLdJ4I7dmKqjyMMnGSQq7sAZ3Pv9dW36F3f7uk90X81Wt5oiW2KiW2eHbzskhN+zgkeST6RW/Z1FSMmhDalri0ngM3X14m+HlwWOpqJXMfeMi/0Hhw5rzxSlK7peAlKUoUJSlKEJSlKEJSlKEJSlKELK2PQH2+JpSx6A+3xNK56b9x3ifyvZj+AeCxs/SbtPiaoroDQmr2wMMTm1RnZEZixZssygk4Jxzms9bcG7WPoWtuvrEaA+/Ga1+0mAWDSs+5OJuSuY44i3RBbsGfCryHQVw/Rtp27I3+VdQJEBzADsGKqqs7UPJv3TChHNy5nXgben6ldf4bfKvp4GX3/RXX+G3yrpfFfMUntN/yhNuLdVzDNwbuk6VrcDtjf5VZy2rp0kdfaUjxFdV18Kg84zTDah5t+6U0I+ZcoZpXUdzoWCX6S3hf2o1bxFYu51fWEnSs4R7IKfCRVo2mzm0pDQu5Fc4UqeLrU7YP0Vmj9mQn4wwrB3motTnirtx6A6A96keFXt2hCczZVGjkCiOpY1Y//GQds3/szVi7nUldr0JrZ+0uv5TWX1cRFNHxoekjzo3atzLnFcZ+tpmSUceA39/+xXrbHjcyV2IclecK+EYsYGkAR5cqEiLhC+06ru8/nJ5vNWN4OawEvbgQLC8b8WzybRGFdWA4tcfSc+cjG77canw80a66QafkhEJVVM2GbjHGy22AA2zgYXmGdk768eDNzHb3UMszZjHG4YbgrSjdIQDvAUuCd+NrPNnHIRbNgdR4x7ziCR42ysCRwPn+F1cdOZInStPEcul7ePHO/RSpPpOKN0jeWNZJNyIzAM2TjyQTk760u+1qARs8NsdkdF5XCgjONrCgtgjm7RWO4YmSz0gt4iRScfsJA7BHAbYUYG0w4veNoON2GOeetOlt5kk4pjtIshSQYBw6McoNwJXcecc2MZ3U+z9lwPaHvOK4Bz8cQ4acBx6padrZHlrrnS35PRbodak/Fh+T22yPKZuNYqwzjZXcCG595yOapLVgRkcx3jsPNUJwBsvtKAucIu7mH7X2k83mxWzaF4bGz0fAHRXJB4kZ2cW0ZCCSU7xtFgQNkeVu9dRtHZjSG7u2xva187i/M8rFaqykEGDDfjfPpz8PxzUj1HWtvntO2b4UrN6J1gwykLIjQknAY71znGGOAUOesAPXXhw34PSX9zZwRFA549suSBhVjzzAnO+k2FC+n2rD2otxP4K8baDHCncCMwovpUoWuouQ/SXca+whbxIrOWepK0X6SW4kPqKoPcFJ76+yOr4G87rjhSSnkoTpXQttqu0cn1YN63d28WrK2/BKzj6FpbAjz8WmfeRmqDtOPkCrRQv5lczKudw3n1b6uotDzv0YJ27I2P4V1DFbKowqKo9QA8K9KqO1NG/f+FYKHVy5mTghetzWV0f7N/lVX6F33/RXX+G3yrpevmKT2m/5Qm3Fuq5kl4LXa9K0uR/ZP8qspbCROlFIvarDxFdU18IphtR3Nqg0I+Zcn5r7XU9xoyKTpxRP7SKfEVi7ngLYSdKzt/uoE+HFWjajebVWaE8ioBsegPt8TSt54ScHYILmSOOMKi7OFyTjaRWPOfSTSvNkma55cOZW1kZDQFKmg/1aH+FH8C1fVY6D/Vof4UfwLV9WVXpSlKEJSlKEJSlKEJSlKEJSlKEJUYcB/wBVb/yLr/2Zak+ow4D/AKq3/kXX/sy1zX6l/wCo3/0PwVso/wBzyWwVDnC+xjS5lhiQugbawPI4mQ+UUDHzDaDArnAbHmqT9NcJILTAllVXfOwmCzN69lQWx66ji7v00nBxzmC2uo9gybUjJFPESwHMCxYMMbOCd2N4Ixz+x2yROMpBwHhfryPXThlfRe3BKI33OWR/ngenLwWuQWLyRKeNYMCTGMkoqHcUVWyAGAyd2/dmsrDHgb+c72OScnAGST6gPdWOiu5GfmAJzsDLEbIOMkYGDkZyd4zjZFfdKXkqJuCITuB2i3P51AAO4ZOTzY5jXVkFxsuhgdBDGZGg8BoePW3Iny5K5bQ01zLxdujOzJl/L2Qqh4xkknyQRkbt/PuO+tn4T7FrpO0ZlVYFSDcB5KrG8qEj1I0sbfZmshqolja3kIK8cXG2oOdmMKBDjO8qRtHPpLeisVrbvmEsCEKEALAlSdovtLICcb1ChcgY6QJzgV4hnfNXbsRwAcOvEZ/46LwKiXt5y/IcR4cCCeXj9l48KrN4rqXjlOzNIWjfnV1IVQvqKgBSD6M8xrcOBtwZJ9FMX22NvcAnnOQkIIb/ALhjB9YNRhYaJklWTBmknjCOYsl8xMHRmHOXZHYLu37PMDUi8AdEcmudHgly8sdzLJtDZKu8Vvldn9nGAD6wT563wNayaFhddzTbL+g/Thbx/FFdM51OInj3mXHlwz/GSl2lKV0y51KUpQhKUpQhKUpQhKUpQhKUpQhRfwz/AF2X7n+WlKcM/wBdl+5/lpShCQ65reCJI1t53aNFQklFBKqFODknGR6KsbjXq56Fmg9qQt4KKjCfpN2nxNUV0bKGCwJC8Z9VLe11IM+uy8PRitl+6x8Xqxl1vaQbmliX2Y1/NmtMpVwpYR3QqzPIe8tpfWfpE/W2+xIh4JXxdZukR9bb+5EfFK1elP2EXyj6BL2r/mK3CLW1pFeedG9qNPyqKvoNdN8vSW2b7jDwetBpSmmhPdCkTyDvFSdb685h07SJvZdl8Q1ZS115wn6S0mX2WV/HZqHaVUaGA91OKqUc1PNrrhsH6Tyx+1Gfy5rN2XDexm6F5b5PMGcIfc+DXNdKpds2M5EhWiteMwurIrhX6LK3YQfCoy4FSAWrZIH/ABF1znH1mWoiikKnySV7Djwr5obRk00eUhmkBZ94RmB8ts7wO2vD2r+nxWMbCZcIve9tOFsxqttPtEsu4Mvy9cOikDWTop5zHLELcpANqRldVmI8rIVju4tQdognfWo6Oj5WuYoJJSBkhFyVBJ3Mw3LnGcZyfQa+PwWulGTZ3AHp4p/5atgJYP8Amxf3k391Uwfpwww9nHMCRlw/NnFelT/qKSnxAR8Dr/oLY7fgheyoSkKQ4BIExwWJHk4CZx69rGK1OGCSC5xOCsmydsOuGU5C5yRvQ+Yr5ODWWh4W3ac11N9rbXxZrw0rpya6CieTjNg5UlUBB9RVQR2ZwaSLYe0GvIe5hadMQI+xv9Vp/wDpg54e8E25cLfn8/ZXGj9JGwuFuF6AyHXPOjHy08GUdZcftVu/D/R0F1ZG5DRl44+MikycMmQzRjB/bHk5xnfUYlt2zndzAZ3erAq6g0TNIMJBMw8wVGI9PmFEv6Xc+VkxmwuboMxpmPRWes27FNIXQxHjrr91u2re0zJLdMyqrLxEQJGWVHLO5HmG2MD2TW4wuP8AalkcjHF3W/7sNRA3BW6G82dz28U/yrHXaSRuiusic5G0GXmBBxnt8KQfpoMrG1Ynvxta3IjDni5XvlxWaba758WNlibn++nkuoLvT1vD9JcwJ7UijxNYK81paPj+shz6EVm78Y7657xSumbsxg+JxXkmudyCmy6122i9CG5f7FUd7Z7qxNxr1P7FkPUWl/AJ+NRTSr20EA5Ko1cp5qRZtd92ejBbL9jt+YVYS64dINzPCvZGPzE1pNKtFLCO6EhqJD3ltUmtHSR+tEdkcQ/JmqP95mkf+rf+7H/JWsUp+wi+UfQJe1f8xW3R619Ij6wG7Y4/wQVew65r9efk7dqEeDVolKU00J7o+ikTyDvFSVBryuB07aBvZZl8c1lLbXqh+ks5B7MgbxVfGohpVZoYD3U4qpRzUh6Z4XxXUzTIkiq+zgMBkbKqpzgkc6mlajY9Afb4mleJJE1ryByK9NkhLQSsbP0m7T4mqKrn6Tdp8TVGa6VnwheK7MpSvqIScAEn0DfV9FoG5fo21w3ZE5/LUkgZqACclYUrMx8DL1uayuf8Nh4iqn4EXw57K5/uE+FJ2rPmCbA7RYSlZGTg3dL0rS5H9k/8tWUtuydJWX2gR40wcDkVBBGa86UzSmSpSlKEJUq6tdYtlaaMghllbjUabaUI5xtXErDfjZPksDuNRVWX4C8BJ9ICYQvAOKk8oOzA4cbSnCodx3+41grGRuw9obDitdM5zb4BcqYI9cVgTvaZfWYz+BNX8GsnRsu7lUY9UiunxqBUdtqRvMbpbQn2pB/p1j7rVLpBOaJH9iRfzYNYt3pHZP8AX0WrtqgZtUsmHRVxvxo6Qnz4hJ+dP0Y0Ym829kO0Jjv3VB0/Ae+TpWVxu9CFvhzXgnBe7Y4FndZ/hP8AitNube7Lw9dUpqHc4/X0U8f7X0XajdJYRexxY9wSrW41raOTcLgt7Mch7yoHfUQWurzSEnRs5R7WynxEVl7bU3fvz8nT2pD+RWpTS04+OT8fyp7eY/Cxb8muKwJxtTD1mM/gSa0PW3wptr9rQ28hcx8cHBV1K7Yjx0gM9A82eavdtSN5jdLaE+1IP9OtI4QaBks7owSmMvGgZtg7QBk6IJIG/ZBP3hTMhp8beydc3H88lDpJsJxjhZWlKUr2l5iUpShCUoBmryHQ879GCdvZjc+AqCQM1IBOSs6Vl4+B963NZ3P+Gw8RXq3Ae/H1K4/uGk7VnzBNgdosHSspLwWu157O5H9k58FqxnspE6cci+0pXxFMHNORUFpGYXjSlKZKsrY9Afb4mlLHoD7fE0rnpv3HeJ/K9mP4B4KbNB6vrAwxubSNndEZixZssygk4Ykc5rOwcGrWPoWtuuPRGnyr00H+rQ/wo/gWr6sRlec3FaAxoyCojiCjAAA9A3eFV0pVadKUpQhK+Fc19pQhWM+g7eTp28De1Gp8RWMudX2j5OlZw/dBX4SK2GlOJHtyJSljTmFo15qcsH6KzR+zIT8YasJd6il/qrxh6nQN3qwqVKVe2smbk5VGnjPdUJXWpK7XoS2zjtdT7ipHfVlZ6K0lwfdr3k6vBscXOA4I2doFJCFOfJbz45mPpqeqoliDqVYBlYEMpGQQRggg84Ip31skjcL7FK2mYx2Jqh5Nesx38khI9Tt8qyFtr0X+ss3A9KyA9xUeNY7T+quGxlaXFw2j23nivKe0JzlipUmWHs8pfWMmryPUxBPGJLa/LI4yjFVdSPUVZava6jcPeFj5qotqQeBus5b657FukLhO1AfgY1cNrf0cB9LKfUIn/EYrSrjUfdDoXFuw9e2p+E+NeC6lb0np2w9e234JTdjRnjj9fRR2lQO6ttu9dtovQhuXPrCKPeWJ7qw9xr1b9izUe1IT4IK8bTUZMfpLuJfYRn8StemldWFjYoGuLu4ZmOzHFGq8ZK/mSJACzMfcPPgUWom9fr/CP+S7ovD/AH6T7v8Ag4mJIAVWfLMThVUY3knAqxbVXpO7lknn4hJZnMj7UnMW5lGyG3KoCjsrbdX+rJbeXldxGVl+rwMwfiFI6TsAA8xHnG5fN6akaspqGxyYoW25K7sS9lpCoftNRch+ku419IRC3eSPCs3Z6kbVfpJriQ+oqg7lJ76kWlDq2d3eUimiHJapa6rtHR/VQx9Lu7dxbHdWVt+CVnH0bS2H9mp8RWWpVBmkdm4/VWiNgyC8obZE3KiqPUAPCvWlKqTpSlKEJSlKEK1uNFQydOGJ/aRT4isZc8BbGTpWdv8AYoX4cVnaU4e5uRSlrTmFDnCTg3BBcyRxx7KLs4XaY42kVjznPOTSsnwz/XZfuf5aUqC9x4kqcIHJSFoP9Wh/hR/AtX1RfDrmt4IkjW3ndo0VCfJUZVQDjeTjIqzuNerfsWaj1tIT3BB41pbRTuyaqDUxDmpcpUITa7Lw9GK2X7rk97/hVjJrd0ieaWNeyNfxzVw2dMdFWayNT7SueJNZ+kT9bYdiRj8tUrrL0iPrbntWP+Sm9mS6j15Jd9ZoV0TSuf49bOkR/Xoe2NPwFXsOum+XnW2btRh8LilOzZhomFbH1U50qHrbXpKOnaRN7LsviGrJ22vOE9O1mX2WVvHFVGhnHdTiqiPNSdStItNcOj36Tyx+3GT8G1Wcs+G1lN0LyAn0Fwp9zYNUugkbm0q0SsdkVm6V5w3KuMoysPSpB8K9KpViVrM3AdI5Gms5pLOVzlxGA0MjemSFvJJ9a7Lc+/fWzUoQtZF9pOLc1paXI68UzQkj1xyIwB+/VLae0jvxokZ821dxgH7QhPdW0UoQtRaHS9wcF7Oxj9Me1cy49RcLGO3ZPYeasloTgfBauZf6Sa5YYe4mbjJCOqCdyL/2oAPVWcpQhKUr4TQhfaVYXWn7eL6S4gTHWdR+NYO81oaOi+shz6EV37wNnvqxsT3fC0pC9ozK2ulR1c67rRehDcP9ir4tWMuNevUsvtaX8An41eKKc91VGpiHNSxSoUn13XZ6MFsvaHY/GB3Vj5dcGkG5nhXsjH45q0bOmOiQ1kanulc9Sa0dIn60R2JGPy15LrK0iPrj/asf8lP7Ml1HryS76zQroqlc+xa1tIr9YB7Y0P5avINct+vPyd+1CPhYUp2bMNFIrY+qnalQ1ba8px07WBvZZ18dqsnb69Yz9JZyD2XDeIWqzQzjupxVRHmquGf67L9z/LSlYPTPC6K6maZFkCvs4DAZGyqqeY+lTXyspjcDYhXh4IuFH8/SbtPiaoqufpN2nxNUV1rPhC592ZSlKUyVKUpQhKUpQhKUpQhKUpQhVJIVOQSD6QcVkrfhTdx9C7uV9XGPj3E4rF0pS0HMJgSMlssGsnSKc1259oI3itX8Ot7SC88kTdsa/lxWl0qo08RzaPonE0g7xUgJrsvRzx2h+4/4SV6PrvvPNDajtWQ/6gqO6Um6Q/Km3iT5lvU2uW/bm5OvZGfzMasZtamkW+sgezHGPy1qdKYU0Q7oUGaQ94rOT8Ob5+le3H2Ns/DisZc6Sll+kllf2nZvEmralWhjW5BIXuOZTFKUp0iUpShCUpShCUpShCUpShCUpShCytj0B9viaUsegPt8TSuem/cd4n8r2Y/gHgrSazcsfJ85849PbVHIn6vePnSlaBXSAWsPXmqTSsJ5pyJ+r3j505E/V7x86Uqd/k0HrzUbqzUpyJ+r3j505E/V7x86Uo3+TQevNG6s1Kcifq94+dORP1e8fOlKN/k0HrzRurNSnIn6vePnTkT9XvHzpSjf5NB680bqzUpyJ+r3j505E/V7x86Uo3+TQevNG6s1Kcifq94+dORP1e8fOlKN/k0HrzRurNSnIn6vePnTkT9XvHzpSjf5NB680bqzUpyJ+r3j505E/V7x86Uo3+TQevNG6s1Kcifq94+dORP1e8fOlKN/k0HrzRurNSnIn6vePnTkT9XvHzpSjf5NB680bqzUpyJ+r3j505E/V7x86Uo3+TQevNG6s1Kcifq94+dORP1e8fOlKN/k0HrzRurNSnIn6vePnTkT9XvHzpSjf5NB680bqzUpyJ+r3j505E/V7x86Uo3+TQevNG6s1Kcifq94+dORP1e8fOlKN/k0HrzRurNSnIn6vePnTkT9XvHzpSjf5NB680bqzUrI2kJCAEb9/iaUpXnPlLnErY1gAAX/2Q=="/>
          <p:cNvSpPr>
            <a:spLocks noChangeAspect="1" noChangeArrowheads="1"/>
          </p:cNvSpPr>
          <p:nvPr/>
        </p:nvSpPr>
        <p:spPr bwMode="auto">
          <a:xfrm>
            <a:off x="1679575" y="-144461"/>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rgbClr val="271865"/>
                </a:solidFill>
                <a:latin typeface="Arial" charset="0"/>
              </a:defRPr>
            </a:lvl1pPr>
            <a:lvl2pPr marL="742950" indent="-285750">
              <a:spcBef>
                <a:spcPct val="20000"/>
              </a:spcBef>
              <a:buChar char="–"/>
              <a:defRPr sz="2400">
                <a:solidFill>
                  <a:srgbClr val="271865"/>
                </a:solidFill>
                <a:latin typeface="Arial" charset="0"/>
              </a:defRPr>
            </a:lvl2pPr>
            <a:lvl3pPr marL="1143000" indent="-228600">
              <a:spcBef>
                <a:spcPct val="20000"/>
              </a:spcBef>
              <a:buChar char="•"/>
              <a:defRPr sz="2400">
                <a:solidFill>
                  <a:srgbClr val="271865"/>
                </a:solidFill>
                <a:latin typeface="Arial" charset="0"/>
              </a:defRPr>
            </a:lvl3pPr>
            <a:lvl4pPr marL="1600200" indent="-228600">
              <a:spcBef>
                <a:spcPct val="20000"/>
              </a:spcBef>
              <a:buChar char="–"/>
              <a:defRPr sz="2400">
                <a:solidFill>
                  <a:srgbClr val="271865"/>
                </a:solidFill>
                <a:latin typeface="Arial" charset="0"/>
              </a:defRPr>
            </a:lvl4pPr>
            <a:lvl5pPr marL="2057400" indent="-228600">
              <a:spcBef>
                <a:spcPct val="20000"/>
              </a:spcBef>
              <a:buChar char="»"/>
              <a:defRPr sz="2400">
                <a:solidFill>
                  <a:srgbClr val="271865"/>
                </a:solidFill>
                <a:latin typeface="Arial" charset="0"/>
              </a:defRPr>
            </a:lvl5pPr>
            <a:lvl6pPr marL="2514600" indent="-228600" eaLnBrk="0" fontAlgn="base" hangingPunct="0">
              <a:spcBef>
                <a:spcPct val="20000"/>
              </a:spcBef>
              <a:spcAft>
                <a:spcPct val="0"/>
              </a:spcAft>
              <a:buChar char="»"/>
              <a:defRPr sz="2400">
                <a:solidFill>
                  <a:srgbClr val="271865"/>
                </a:solidFill>
                <a:latin typeface="Arial" charset="0"/>
              </a:defRPr>
            </a:lvl6pPr>
            <a:lvl7pPr marL="2971800" indent="-228600" eaLnBrk="0" fontAlgn="base" hangingPunct="0">
              <a:spcBef>
                <a:spcPct val="20000"/>
              </a:spcBef>
              <a:spcAft>
                <a:spcPct val="0"/>
              </a:spcAft>
              <a:buChar char="»"/>
              <a:defRPr sz="2400">
                <a:solidFill>
                  <a:srgbClr val="271865"/>
                </a:solidFill>
                <a:latin typeface="Arial" charset="0"/>
              </a:defRPr>
            </a:lvl7pPr>
            <a:lvl8pPr marL="3429000" indent="-228600" eaLnBrk="0" fontAlgn="base" hangingPunct="0">
              <a:spcBef>
                <a:spcPct val="20000"/>
              </a:spcBef>
              <a:spcAft>
                <a:spcPct val="0"/>
              </a:spcAft>
              <a:buChar char="»"/>
              <a:defRPr sz="2400">
                <a:solidFill>
                  <a:srgbClr val="271865"/>
                </a:solidFill>
                <a:latin typeface="Arial" charset="0"/>
              </a:defRPr>
            </a:lvl8pPr>
            <a:lvl9pPr marL="3886200" indent="-228600" eaLnBrk="0" fontAlgn="base" hangingPunct="0">
              <a:spcBef>
                <a:spcPct val="20000"/>
              </a:spcBef>
              <a:spcAft>
                <a:spcPct val="0"/>
              </a:spcAft>
              <a:buChar char="»"/>
              <a:defRPr sz="2400">
                <a:solidFill>
                  <a:srgbClr val="271865"/>
                </a:solidFill>
                <a:latin typeface="Arial" charset="0"/>
              </a:defRPr>
            </a:lvl9pPr>
          </a:lstStyle>
          <a:p>
            <a:pPr defTabSz="1219140">
              <a:spcBef>
                <a:spcPct val="0"/>
              </a:spcBef>
              <a:buNone/>
            </a:pPr>
            <a:endParaRPr lang="nl-NL" altLang="nl-NL" sz="1800">
              <a:solidFill>
                <a:srgbClr val="000066"/>
              </a:solidFill>
            </a:endParaRPr>
          </a:p>
        </p:txBody>
      </p:sp>
      <p:sp>
        <p:nvSpPr>
          <p:cNvPr id="3078" name="AutoShape 8" descr="data:image/jpeg;base64,/9j/4AAQSkZJRgABAQAAAQABAAD/2wCEAAkGBhAPDw8OEBAPFBQVDhQUFhYUFBAOHRQWFRAWIBcRFRQXHDIeIxovGRUYKzkgJSg1LCwsFx4yNTAqNSc3LCsBCQoKDgwOGg8PGi0kHyQ1MSwrLCwsLCkyNDUsKiwtLC0sLSksLDQpKiksLCw1NCksKSw0Mi0sNDQpKSwsLCwsKf/AABEIAEsA1AMBIgACEQEDEQH/xAAbAAEAAgMBAQAAAAAAAAAAAAAAAQUDBAcGAv/EADoQAAICAgAEAgYHBgcBAAAAAAECAAMEEQUGEiETMRQiIzJBUVJhcZGhwdEVFkKBkvAHJEOTorHCM//EABoBAQACAwEAAAAAAAAAAAAAAAAFBgIDBAH/xAApEQEAAQQBAwIFBQAAAAAAAAAAAQIDBBEhEjFBBRMyYXGB8CIjUZHh/9oADAMBAAIRAxEAPwDuMREBESNwJiRuNwJiRuTuAiIgIiICIiAiIgIiICIiAiIgIiICIiAiIgJBkyGOhuBr5mclKGyxgoH96+2eR4hzs5J8FFUfSbufu8hK3j/FzkWkgnoUkIP/AF9plV6Itz0UOoZLMmpGHfuvX3G/sEl7OJRRT13OVayPUbl29Fq1Oo3ra3/enL8/F/4r+ksOH87WKQLkDD5r2I+0eUqmwMKi23GbEa8VkAW0EUsu/wDRs9dQXA13XzBG++5V8Xvop9ehcwIGVbK7l6yhOtMlmzv3h6p8/gdjUxi7jXZ6OnUt1WJm2I9yivenV8POS5BZWwZT/ejNic35f4uca4Ek9DHTjv8A1fb+W50ZW2AZxZFibNWvCQwcyMmjfmO77iRE53emIkQJiRECYkbjcCYkRAmIkQJiIgIkRAmIiAiIgJXcw3FMW5h9Aj7+35yxlfx7HNmNcg8yh/Dvr8JnR8Ubab+/bq131LmQmpn3WqajT2cWB+r4VqOzWH5a6x3+BIPwm2PyH/U9Bydwuu1M2+7XQyHH7/QC7tb+ZI/2xLBk3Oi3M/ZUfTbXuZEfLlU0JfWoRaaAB2/+z99nZJbw9kknZPmTK29LGySLgB2FiKp6wToK1myBth20Phvc9Bw3hGW+PXazYqIUBFlzWbZf4XZABoldHRaV3H8Eq2IfSqrSS1nsqwFFYBB9p1kkFiBr6j8pXsK3XRkRNURMLd6jVTVjVRE6YP7++dK5fvL4tDHz8PX3dvynNW/WdM4FjmvGpQ9iEG/q331+MlvUfhiPO1d9F37lU+NPK8Y52vq4jbgo3D61RKWDZL21lzZraL0nRP6yeaudcnFy3x6hhBUwfSCch7Ky+mI8NCp11HXbtNniXJmQ2fbnUZFC+IlSlbccZGhX8VJbsT37/Z8o5l/w+XPybch7QOrDFSaUlq7Fs6luVt/y1ruCe84Im3uN/wALLy1uL89X14vDchK6K2y203pBdVq9TfUSNHXb4/AibGdzffXRgpWmNflZbMqeFY3g6X3rOvzKga8ptcQ5TtyRw033Vu2Nd12Hw+13syvuk6HzmTmPlH0kYz49vo12M5allRWUdQ9ZCnl0nt90x3b4j6/4cox+OZGPRl3cQ9E9iobWMzsddPk6v3B32HzlI3OvEKK8bNysXGXFusrGksdrKlt9x336p8xsD5yw4ZyM/TxH0y9bmzVVbClfghQiFQR38++/5TWo5ByXFGPl5/jYtDqyVrStTP4fuC199wO3l56nsTbjv+fQ5fPGudb6eI2YSNw+tVrqYNk2WVFy/mqa7E/VNvjHMOd+0PQMSvFJ9EF5N5uX/U6Su0jifJuQ+fbnUZGOniV1oVtxxkdk+IJYaMycZ5TyrM4Z2Ll10t6KKD10+P6vXvY2w7x+jjt2OWpXz854fdlNSldtGWuPcjMSqnxUV2DD4dLbljXzlTdnY2LjW49y2V3tYUcWFDWEKD1TrR6j5/KYE5CVMBsNbmZ3ykvstdeo2OLlZiVB+IXWpaX8vKczFy0KIKq7lKhAOvxQgB2Pl0/jMZ9vnT3lrYXML2U8QtKJvHvyK1A6vWFKAgt389/KY05ksK8IPQn+b11+96m8Uv6n8x8fhMOTyllA5ddGXWlOVY72B6TY6GxALPDfqA0QP4h2+uWF/LI6uHeG/SuI+wCOosox2rA38Do+c8npOVdgc0XXZ92L1YlQqvKGu02eNaoUHxaxsLok9ux8jL23iSub6KLKWvrQEoxJ6C4PR4gXvo6lTxHli/KyabLraPBpyFurCUlbPU91DaW7Lvz0O/lLbM4btL2o8Oq6xNeL0Bj1AaVm+evlMZ6eNHKk5d43m35d9Fq4jV0r0vZT4+hcdexBfzIHc/LYlaf8Sq/2dZkGzE9JU2AUeJokrd0gdO+r3e8tuVOXcvCCUvkY70qp9VKWrZnJ2bHsLnZJ3vt33MP7ij9m2YHXX1t4ntfDHbruLeW9+R15zZ+3vn5HPh6tT2E+pCjykzQyIiICQ0mQYHPOZOCnHsLqPZsxIP0Sf4ZV4PG0pW3BuforyLEcsertWB/mEGv4iFUADv7U/KdRvx1sUo6gg+YPeeXz+RxstQ/T9TbOvsYd5J0ZNFyjou/2g6sO5jXfesRuJ8KLmTmFsp09HRRXUj9Pj16DWupVbAh7gKu9bHmfLtKutDvbdO+hEUKCoRK10qKCd/MknzJM9B+5mV5ez/qP6SxwORtEG+zff3UBG/tYzfTcx7McS47tGdlTNFVOon7QqeXOCnItDMPZqQWP0j9EfnOhAT4xsda1CIoVR5Adpkkbfvzeq2m8LEpxqOnvM95TqTETndpI1JiBGo1JiBGo1JiAiIgIiICIiA1ERAREQEREBERAREQEREBERAREQEREBERAREQEREBERAREQEREBERAREQP/9k="/>
          <p:cNvSpPr>
            <a:spLocks noChangeAspect="1" noChangeArrowheads="1"/>
          </p:cNvSpPr>
          <p:nvPr/>
        </p:nvSpPr>
        <p:spPr bwMode="auto">
          <a:xfrm>
            <a:off x="1679575" y="-144461"/>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rgbClr val="271865"/>
                </a:solidFill>
                <a:latin typeface="Arial" charset="0"/>
              </a:defRPr>
            </a:lvl1pPr>
            <a:lvl2pPr marL="742950" indent="-285750">
              <a:spcBef>
                <a:spcPct val="20000"/>
              </a:spcBef>
              <a:buChar char="–"/>
              <a:defRPr sz="2400">
                <a:solidFill>
                  <a:srgbClr val="271865"/>
                </a:solidFill>
                <a:latin typeface="Arial" charset="0"/>
              </a:defRPr>
            </a:lvl2pPr>
            <a:lvl3pPr marL="1143000" indent="-228600">
              <a:spcBef>
                <a:spcPct val="20000"/>
              </a:spcBef>
              <a:buChar char="•"/>
              <a:defRPr sz="2400">
                <a:solidFill>
                  <a:srgbClr val="271865"/>
                </a:solidFill>
                <a:latin typeface="Arial" charset="0"/>
              </a:defRPr>
            </a:lvl3pPr>
            <a:lvl4pPr marL="1600200" indent="-228600">
              <a:spcBef>
                <a:spcPct val="20000"/>
              </a:spcBef>
              <a:buChar char="–"/>
              <a:defRPr sz="2400">
                <a:solidFill>
                  <a:srgbClr val="271865"/>
                </a:solidFill>
                <a:latin typeface="Arial" charset="0"/>
              </a:defRPr>
            </a:lvl4pPr>
            <a:lvl5pPr marL="2057400" indent="-228600">
              <a:spcBef>
                <a:spcPct val="20000"/>
              </a:spcBef>
              <a:buChar char="»"/>
              <a:defRPr sz="2400">
                <a:solidFill>
                  <a:srgbClr val="271865"/>
                </a:solidFill>
                <a:latin typeface="Arial" charset="0"/>
              </a:defRPr>
            </a:lvl5pPr>
            <a:lvl6pPr marL="2514600" indent="-228600" eaLnBrk="0" fontAlgn="base" hangingPunct="0">
              <a:spcBef>
                <a:spcPct val="20000"/>
              </a:spcBef>
              <a:spcAft>
                <a:spcPct val="0"/>
              </a:spcAft>
              <a:buChar char="»"/>
              <a:defRPr sz="2400">
                <a:solidFill>
                  <a:srgbClr val="271865"/>
                </a:solidFill>
                <a:latin typeface="Arial" charset="0"/>
              </a:defRPr>
            </a:lvl6pPr>
            <a:lvl7pPr marL="2971800" indent="-228600" eaLnBrk="0" fontAlgn="base" hangingPunct="0">
              <a:spcBef>
                <a:spcPct val="20000"/>
              </a:spcBef>
              <a:spcAft>
                <a:spcPct val="0"/>
              </a:spcAft>
              <a:buChar char="»"/>
              <a:defRPr sz="2400">
                <a:solidFill>
                  <a:srgbClr val="271865"/>
                </a:solidFill>
                <a:latin typeface="Arial" charset="0"/>
              </a:defRPr>
            </a:lvl7pPr>
            <a:lvl8pPr marL="3429000" indent="-228600" eaLnBrk="0" fontAlgn="base" hangingPunct="0">
              <a:spcBef>
                <a:spcPct val="20000"/>
              </a:spcBef>
              <a:spcAft>
                <a:spcPct val="0"/>
              </a:spcAft>
              <a:buChar char="»"/>
              <a:defRPr sz="2400">
                <a:solidFill>
                  <a:srgbClr val="271865"/>
                </a:solidFill>
                <a:latin typeface="Arial" charset="0"/>
              </a:defRPr>
            </a:lvl8pPr>
            <a:lvl9pPr marL="3886200" indent="-228600" eaLnBrk="0" fontAlgn="base" hangingPunct="0">
              <a:spcBef>
                <a:spcPct val="20000"/>
              </a:spcBef>
              <a:spcAft>
                <a:spcPct val="0"/>
              </a:spcAft>
              <a:buChar char="»"/>
              <a:defRPr sz="2400">
                <a:solidFill>
                  <a:srgbClr val="271865"/>
                </a:solidFill>
                <a:latin typeface="Arial" charset="0"/>
              </a:defRPr>
            </a:lvl9pPr>
          </a:lstStyle>
          <a:p>
            <a:pPr defTabSz="1219140">
              <a:spcBef>
                <a:spcPct val="0"/>
              </a:spcBef>
              <a:buNone/>
            </a:pPr>
            <a:endParaRPr lang="nl-NL" altLang="nl-NL" sz="1800">
              <a:solidFill>
                <a:srgbClr val="000066"/>
              </a:solidFill>
            </a:endParaRPr>
          </a:p>
        </p:txBody>
      </p:sp>
      <p:pic>
        <p:nvPicPr>
          <p:cNvPr id="4" name="Afbeelding 3">
            <a:extLst>
              <a:ext uri="{FF2B5EF4-FFF2-40B4-BE49-F238E27FC236}">
                <a16:creationId xmlns:a16="http://schemas.microsoft.com/office/drawing/2014/main" id="{BC5C17F2-33F6-FE5C-F3AF-FB052F32E0B6}"/>
              </a:ext>
            </a:extLst>
          </p:cNvPr>
          <p:cNvPicPr>
            <a:picLocks noChangeAspect="1"/>
          </p:cNvPicPr>
          <p:nvPr/>
        </p:nvPicPr>
        <p:blipFill>
          <a:blip r:embed="rId2"/>
          <a:stretch>
            <a:fillRect/>
          </a:stretch>
        </p:blipFill>
        <p:spPr>
          <a:xfrm>
            <a:off x="5014772" y="4484949"/>
            <a:ext cx="2373581" cy="1406265"/>
          </a:xfrm>
          <a:prstGeom prst="rect">
            <a:avLst/>
          </a:prstGeom>
        </p:spPr>
      </p:pic>
      <p:pic>
        <p:nvPicPr>
          <p:cNvPr id="5" name="Afbeelding 4">
            <a:extLst>
              <a:ext uri="{FF2B5EF4-FFF2-40B4-BE49-F238E27FC236}">
                <a16:creationId xmlns:a16="http://schemas.microsoft.com/office/drawing/2014/main" id="{25CF35B6-7973-3D2F-EFC4-0EF7EA6DD88E}"/>
              </a:ext>
            </a:extLst>
          </p:cNvPr>
          <p:cNvPicPr>
            <a:picLocks noChangeAspect="1"/>
          </p:cNvPicPr>
          <p:nvPr/>
        </p:nvPicPr>
        <p:blipFill>
          <a:blip r:embed="rId3"/>
          <a:stretch>
            <a:fillRect/>
          </a:stretch>
        </p:blipFill>
        <p:spPr>
          <a:xfrm>
            <a:off x="198105" y="4810096"/>
            <a:ext cx="3267739" cy="1081117"/>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9761D932-7771-C984-7CC2-21725C9C9764}"/>
              </a:ext>
            </a:extLst>
          </p:cNvPr>
          <p:cNvPicPr>
            <a:picLocks noGrp="1" noChangeAspect="1"/>
          </p:cNvPicPr>
          <p:nvPr>
            <p:ph idx="1"/>
          </p:nvPr>
        </p:nvPicPr>
        <p:blipFill>
          <a:blip r:embed="rId2"/>
          <a:stretch>
            <a:fillRect/>
          </a:stretch>
        </p:blipFill>
        <p:spPr>
          <a:xfrm>
            <a:off x="0" y="413374"/>
            <a:ext cx="2495512" cy="3397799"/>
          </a:xfrm>
          <a:prstGeom prst="rect">
            <a:avLst/>
          </a:prstGeom>
        </p:spPr>
      </p:pic>
      <p:sp>
        <p:nvSpPr>
          <p:cNvPr id="6" name="Tekstvak 5">
            <a:extLst>
              <a:ext uri="{FF2B5EF4-FFF2-40B4-BE49-F238E27FC236}">
                <a16:creationId xmlns:a16="http://schemas.microsoft.com/office/drawing/2014/main" id="{ACE86269-5E04-5223-1BAE-35225B0C4F74}"/>
              </a:ext>
            </a:extLst>
          </p:cNvPr>
          <p:cNvSpPr txBox="1"/>
          <p:nvPr/>
        </p:nvSpPr>
        <p:spPr>
          <a:xfrm>
            <a:off x="3048000" y="2709342"/>
            <a:ext cx="6096000" cy="1405641"/>
          </a:xfrm>
          <a:prstGeom prst="rect">
            <a:avLst/>
          </a:prstGeom>
          <a:noFill/>
        </p:spPr>
        <p:txBody>
          <a:bodyPr wrap="square">
            <a:spAutoFit/>
          </a:bodyPr>
          <a:lstStyle/>
          <a:p>
            <a:pPr defTabSz="1219140"/>
            <a:r>
              <a:rPr lang="nl-NL" sz="4267" b="1" dirty="0">
                <a:solidFill>
                  <a:srgbClr val="000066"/>
                </a:solidFill>
                <a:latin typeface="Calibri" panose="020F0502020204030204" pitchFamily="34" charset="0"/>
                <a:cs typeface="Calibri" panose="020F0502020204030204" pitchFamily="34" charset="0"/>
              </a:rPr>
              <a:t>Peter Diebels</a:t>
            </a:r>
            <a:br>
              <a:rPr lang="nl-NL" sz="4267" b="1" dirty="0">
                <a:solidFill>
                  <a:srgbClr val="000066"/>
                </a:solidFill>
                <a:latin typeface="Calibri" panose="020F0502020204030204" pitchFamily="34" charset="0"/>
                <a:cs typeface="Calibri" panose="020F0502020204030204" pitchFamily="34" charset="0"/>
              </a:rPr>
            </a:br>
            <a:r>
              <a:rPr lang="nl-NL" sz="4267" b="1" dirty="0">
                <a:solidFill>
                  <a:srgbClr val="000066"/>
                </a:solidFill>
                <a:latin typeface="Calibri" panose="020F0502020204030204" pitchFamily="34" charset="0"/>
                <a:cs typeface="Calibri" panose="020F0502020204030204" pitchFamily="34" charset="0"/>
              </a:rPr>
              <a:t>Provinciearchivaris</a:t>
            </a:r>
            <a:endParaRPr lang="nl-NL" sz="2400" dirty="0">
              <a:solidFill>
                <a:srgbClr val="000066"/>
              </a:solidFill>
              <a:latin typeface="Arial"/>
            </a:endParaRPr>
          </a:p>
        </p:txBody>
      </p:sp>
      <p:pic>
        <p:nvPicPr>
          <p:cNvPr id="7" name="Afbeelding 6">
            <a:extLst>
              <a:ext uri="{FF2B5EF4-FFF2-40B4-BE49-F238E27FC236}">
                <a16:creationId xmlns:a16="http://schemas.microsoft.com/office/drawing/2014/main" id="{CA140C49-2E41-6171-04D3-A298A75C58BA}"/>
              </a:ext>
            </a:extLst>
          </p:cNvPr>
          <p:cNvPicPr>
            <a:picLocks noChangeAspect="1"/>
          </p:cNvPicPr>
          <p:nvPr/>
        </p:nvPicPr>
        <p:blipFill>
          <a:blip r:embed="rId3"/>
          <a:stretch>
            <a:fillRect/>
          </a:stretch>
        </p:blipFill>
        <p:spPr>
          <a:xfrm>
            <a:off x="208520" y="584481"/>
            <a:ext cx="3820491" cy="5730737"/>
          </a:xfrm>
          <a:prstGeom prst="rect">
            <a:avLst/>
          </a:prstGeom>
        </p:spPr>
      </p:pic>
      <p:pic>
        <p:nvPicPr>
          <p:cNvPr id="8" name="Afbeelding 7">
            <a:extLst>
              <a:ext uri="{FF2B5EF4-FFF2-40B4-BE49-F238E27FC236}">
                <a16:creationId xmlns:a16="http://schemas.microsoft.com/office/drawing/2014/main" id="{9220FE0D-BD72-5594-4513-7F56BBCA4F88}"/>
              </a:ext>
            </a:extLst>
          </p:cNvPr>
          <p:cNvPicPr>
            <a:picLocks noChangeAspect="1"/>
          </p:cNvPicPr>
          <p:nvPr/>
        </p:nvPicPr>
        <p:blipFill>
          <a:blip r:embed="rId4"/>
          <a:stretch>
            <a:fillRect/>
          </a:stretch>
        </p:blipFill>
        <p:spPr>
          <a:xfrm>
            <a:off x="8405805" y="584481"/>
            <a:ext cx="3422184" cy="5243015"/>
          </a:xfrm>
          <a:prstGeom prst="rect">
            <a:avLst/>
          </a:prstGeom>
        </p:spPr>
      </p:pic>
    </p:spTree>
    <p:extLst>
      <p:ext uri="{BB962C8B-B14F-4D97-AF65-F5344CB8AC3E}">
        <p14:creationId xmlns:p14="http://schemas.microsoft.com/office/powerpoint/2010/main" val="22468885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9747" name="Rectangle 3">
            <a:extLst>
              <a:ext uri="{FF2B5EF4-FFF2-40B4-BE49-F238E27FC236}">
                <a16:creationId xmlns:a16="http://schemas.microsoft.com/office/drawing/2014/main" id="{C9DE07A7-44EE-ED11-6A2E-27F0271D6EEA}"/>
              </a:ext>
            </a:extLst>
          </p:cNvPr>
          <p:cNvSpPr>
            <a:spLocks noGrp="1" noChangeArrowheads="1"/>
          </p:cNvSpPr>
          <p:nvPr>
            <p:ph idx="1"/>
          </p:nvPr>
        </p:nvSpPr>
        <p:spPr>
          <a:xfrm>
            <a:off x="761999" y="1905000"/>
            <a:ext cx="5222400" cy="3739200"/>
          </a:xfrm>
        </p:spPr>
        <p:txBody>
          <a:bodyPr>
            <a:normAutofit/>
          </a:bodyPr>
          <a:lstStyle/>
          <a:p>
            <a:pPr>
              <a:lnSpc>
                <a:spcPct val="140000"/>
              </a:lnSpc>
              <a:spcAft>
                <a:spcPts val="800"/>
              </a:spcAft>
            </a:pPr>
            <a:r>
              <a:rPr lang="nl-NL" sz="1600" dirty="0"/>
              <a:t>Toezicht op archief-en informatiebeheer door gemeenten en gemeenschappelijke regelingen in de provincie</a:t>
            </a:r>
          </a:p>
          <a:p>
            <a:pPr>
              <a:lnSpc>
                <a:spcPct val="140000"/>
              </a:lnSpc>
              <a:spcAft>
                <a:spcPts val="800"/>
              </a:spcAft>
            </a:pPr>
            <a:r>
              <a:rPr lang="nl-NL" sz="1600" dirty="0"/>
              <a:t>Toezicht op het archief- en informatiebeheer van de provincie Zuid-Holland zelf</a:t>
            </a:r>
          </a:p>
          <a:p>
            <a:pPr>
              <a:lnSpc>
                <a:spcPct val="140000"/>
              </a:lnSpc>
              <a:spcAft>
                <a:spcPts val="800"/>
              </a:spcAft>
            </a:pPr>
            <a:r>
              <a:rPr lang="nl-NL" sz="1600" dirty="0"/>
              <a:t>Beheerder van de (historische) provinciale archieven</a:t>
            </a:r>
          </a:p>
        </p:txBody>
      </p:sp>
      <p:pic>
        <p:nvPicPr>
          <p:cNvPr id="2" name="Afbeelding 1" descr="Afbeelding met buitenshuis, kleding, person, gebouw&#10;&#10;Door AI gegenereerde inhoud is mogelijk onjuist.">
            <a:extLst>
              <a:ext uri="{FF2B5EF4-FFF2-40B4-BE49-F238E27FC236}">
                <a16:creationId xmlns:a16="http://schemas.microsoft.com/office/drawing/2014/main" id="{055915DE-4C1D-A47D-45AE-41A99C78B35B}"/>
              </a:ext>
            </a:extLst>
          </p:cNvPr>
          <p:cNvPicPr>
            <a:picLocks noChangeAspect="1"/>
          </p:cNvPicPr>
          <p:nvPr/>
        </p:nvPicPr>
        <p:blipFill>
          <a:blip r:embed="rId2"/>
          <a:srcRect t="15016"/>
          <a:stretch>
            <a:fillRect/>
          </a:stretch>
        </p:blipFill>
        <p:spPr>
          <a:xfrm>
            <a:off x="6412895" y="1905008"/>
            <a:ext cx="5222400" cy="3739187"/>
          </a:xfrm>
          <a:prstGeom prst="rect">
            <a:avLst/>
          </a:prstGeom>
          <a:noFill/>
        </p:spPr>
      </p:pic>
      <p:sp>
        <p:nvSpPr>
          <p:cNvPr id="159746" name="Rectangle 2">
            <a:extLst>
              <a:ext uri="{FF2B5EF4-FFF2-40B4-BE49-F238E27FC236}">
                <a16:creationId xmlns:a16="http://schemas.microsoft.com/office/drawing/2014/main" id="{9F716A28-CE5A-9BA0-26B0-D0D792A63A38}"/>
              </a:ext>
            </a:extLst>
          </p:cNvPr>
          <p:cNvSpPr>
            <a:spLocks noGrp="1" noChangeArrowheads="1"/>
          </p:cNvSpPr>
          <p:nvPr>
            <p:ph type="title"/>
          </p:nvPr>
        </p:nvSpPr>
        <p:spPr>
          <a:xfrm>
            <a:off x="762000" y="934779"/>
            <a:ext cx="10449984" cy="656591"/>
          </a:xfrm>
        </p:spPr>
        <p:txBody>
          <a:bodyPr>
            <a:normAutofit/>
          </a:bodyPr>
          <a:lstStyle/>
          <a:p>
            <a:pPr eaLnBrk="1" hangingPunct="1">
              <a:lnSpc>
                <a:spcPct val="90000"/>
              </a:lnSpc>
            </a:pPr>
            <a:r>
              <a:rPr lang="en-US" altLang="nl-NL" sz="3600"/>
              <a:t>Wat </a:t>
            </a:r>
            <a:r>
              <a:rPr lang="en-US" altLang="nl-NL" sz="3600" err="1"/>
              <a:t>doet</a:t>
            </a:r>
            <a:r>
              <a:rPr lang="en-US" altLang="nl-NL" sz="3600"/>
              <a:t> </a:t>
            </a:r>
            <a:r>
              <a:rPr lang="en-US" altLang="nl-NL" sz="3600" err="1"/>
              <a:t>een</a:t>
            </a:r>
            <a:r>
              <a:rPr lang="en-US" altLang="nl-NL" sz="3600"/>
              <a:t> </a:t>
            </a:r>
            <a:r>
              <a:rPr lang="en-US" altLang="nl-NL" sz="3600" err="1"/>
              <a:t>provinciearchivaris</a:t>
            </a:r>
            <a:r>
              <a:rPr lang="en-US" altLang="nl-NL" sz="3600"/>
              <a:t>?</a:t>
            </a:r>
            <a:endParaRPr lang="nl-NL" altLang="nl-NL" sz="36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9746"/>
                                        </p:tgtEl>
                                        <p:attrNameLst>
                                          <p:attrName>style.visibility</p:attrName>
                                        </p:attrNameLst>
                                      </p:cBhvr>
                                      <p:to>
                                        <p:strVal val="visible"/>
                                      </p:to>
                                    </p:set>
                                    <p:animEffect transition="in" filter="fade">
                                      <p:cBhvr>
                                        <p:cTn id="7" dur="2000"/>
                                        <p:tgtEl>
                                          <p:spTgt spid="1597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9747">
                                            <p:txEl>
                                              <p:pRg st="0" end="0"/>
                                            </p:txEl>
                                          </p:spTgt>
                                        </p:tgtEl>
                                        <p:attrNameLst>
                                          <p:attrName>style.visibility</p:attrName>
                                        </p:attrNameLst>
                                      </p:cBhvr>
                                      <p:to>
                                        <p:strVal val="visible"/>
                                      </p:to>
                                    </p:set>
                                    <p:animEffect transition="in" filter="fade">
                                      <p:cBhvr>
                                        <p:cTn id="12" dur="2000"/>
                                        <p:tgtEl>
                                          <p:spTgt spid="15974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9747">
                                            <p:txEl>
                                              <p:pRg st="1" end="1"/>
                                            </p:txEl>
                                          </p:spTgt>
                                        </p:tgtEl>
                                        <p:attrNameLst>
                                          <p:attrName>style.visibility</p:attrName>
                                        </p:attrNameLst>
                                      </p:cBhvr>
                                      <p:to>
                                        <p:strVal val="visible"/>
                                      </p:to>
                                    </p:set>
                                    <p:animEffect transition="in" filter="fade">
                                      <p:cBhvr>
                                        <p:cTn id="17" dur="2000"/>
                                        <p:tgtEl>
                                          <p:spTgt spid="15974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9747">
                                            <p:txEl>
                                              <p:pRg st="2" end="2"/>
                                            </p:txEl>
                                          </p:spTgt>
                                        </p:tgtEl>
                                        <p:attrNameLst>
                                          <p:attrName>style.visibility</p:attrName>
                                        </p:attrNameLst>
                                      </p:cBhvr>
                                      <p:to>
                                        <p:strVal val="visible"/>
                                      </p:to>
                                    </p:set>
                                    <p:animEffect transition="in" filter="fade">
                                      <p:cBhvr>
                                        <p:cTn id="22" dur="2000"/>
                                        <p:tgtEl>
                                          <p:spTgt spid="1597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build="p"/>
      <p:bldP spid="15974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jdelijke aanduiding voor inhoud 2"/>
          <p:cNvSpPr>
            <a:spLocks noGrp="1"/>
          </p:cNvSpPr>
          <p:nvPr>
            <p:ph idx="1"/>
          </p:nvPr>
        </p:nvSpPr>
        <p:spPr>
          <a:xfrm>
            <a:off x="761999" y="1905000"/>
            <a:ext cx="5222400" cy="3739200"/>
          </a:xfrm>
        </p:spPr>
        <p:txBody>
          <a:bodyPr>
            <a:normAutofit/>
          </a:bodyPr>
          <a:lstStyle/>
          <a:p>
            <a:pPr>
              <a:spcAft>
                <a:spcPts val="800"/>
              </a:spcAft>
              <a:defRPr/>
            </a:pPr>
            <a:r>
              <a:rPr lang="nl-NL" sz="2000" dirty="0"/>
              <a:t>Berusten bij het </a:t>
            </a:r>
            <a:r>
              <a:rPr lang="nl-NL" sz="2000" b="1" dirty="0"/>
              <a:t>Nationaal Archief </a:t>
            </a:r>
          </a:p>
          <a:p>
            <a:pPr>
              <a:spcAft>
                <a:spcPts val="800"/>
              </a:spcAft>
              <a:defRPr/>
            </a:pPr>
            <a:endParaRPr lang="nl-NL" sz="2000" b="1" dirty="0"/>
          </a:p>
          <a:p>
            <a:pPr>
              <a:spcAft>
                <a:spcPts val="800"/>
              </a:spcAft>
              <a:defRPr/>
            </a:pPr>
            <a:r>
              <a:rPr lang="nl-NL" sz="2000" b="1" dirty="0"/>
              <a:t>Nationaal Archief </a:t>
            </a:r>
            <a:r>
              <a:rPr lang="nl-NL" sz="2000" dirty="0"/>
              <a:t>beheert en stelt beschikbaar </a:t>
            </a:r>
          </a:p>
          <a:p>
            <a:pPr marL="0" indent="0">
              <a:spcAft>
                <a:spcPts val="800"/>
              </a:spcAft>
              <a:buNone/>
              <a:defRPr/>
            </a:pPr>
            <a:endParaRPr lang="nl-NL" sz="2000" dirty="0"/>
          </a:p>
          <a:p>
            <a:pPr>
              <a:spcAft>
                <a:spcPts val="800"/>
              </a:spcAft>
              <a:defRPr/>
            </a:pPr>
            <a:r>
              <a:rPr lang="nl-NL" sz="2000" dirty="0"/>
              <a:t>Provinciearchivaris is de formele beheerder</a:t>
            </a:r>
          </a:p>
          <a:p>
            <a:pPr marL="457178" indent="-457178">
              <a:spcAft>
                <a:spcPts val="800"/>
              </a:spcAft>
              <a:buNone/>
              <a:defRPr/>
            </a:pPr>
            <a:endParaRPr lang="nl-NL" sz="2000" dirty="0"/>
          </a:p>
        </p:txBody>
      </p:sp>
      <p:pic>
        <p:nvPicPr>
          <p:cNvPr id="5" name="Afbeelding 4">
            <a:extLst>
              <a:ext uri="{FF2B5EF4-FFF2-40B4-BE49-F238E27FC236}">
                <a16:creationId xmlns:a16="http://schemas.microsoft.com/office/drawing/2014/main" id="{22FD524D-0DCC-2F00-D74B-AB90E9819A6F}"/>
              </a:ext>
            </a:extLst>
          </p:cNvPr>
          <p:cNvPicPr>
            <a:picLocks noChangeAspect="1"/>
          </p:cNvPicPr>
          <p:nvPr/>
        </p:nvPicPr>
        <p:blipFill>
          <a:blip r:embed="rId2"/>
          <a:srcRect l="6684" r="10564" b="1"/>
          <a:stretch>
            <a:fillRect/>
          </a:stretch>
        </p:blipFill>
        <p:spPr>
          <a:xfrm>
            <a:off x="6412895" y="1905000"/>
            <a:ext cx="5222400" cy="3739200"/>
          </a:xfrm>
          <a:prstGeom prst="rect">
            <a:avLst/>
          </a:prstGeom>
          <a:noFill/>
        </p:spPr>
      </p:pic>
      <p:sp>
        <p:nvSpPr>
          <p:cNvPr id="12290" name="Titel 1"/>
          <p:cNvSpPr>
            <a:spLocks noGrp="1"/>
          </p:cNvSpPr>
          <p:nvPr>
            <p:ph type="title"/>
          </p:nvPr>
        </p:nvSpPr>
        <p:spPr>
          <a:xfrm>
            <a:off x="762000" y="934779"/>
            <a:ext cx="10449984" cy="656591"/>
          </a:xfrm>
        </p:spPr>
        <p:txBody>
          <a:bodyPr>
            <a:normAutofit/>
          </a:bodyPr>
          <a:lstStyle/>
          <a:p>
            <a:pPr>
              <a:lnSpc>
                <a:spcPct val="90000"/>
              </a:lnSpc>
              <a:defRPr/>
            </a:pPr>
            <a:r>
              <a:rPr lang="nl-NL" sz="3600"/>
              <a:t>Archieven van de </a:t>
            </a:r>
            <a:r>
              <a:rPr lang="nl-NL" sz="3600" i="1"/>
              <a:t>provincie</a:t>
            </a:r>
            <a:r>
              <a:rPr lang="nl-NL" sz="3600"/>
              <a:t> Zuid-Holland</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4D4DFA-44BB-D399-9D82-9B7BEB974E6C}"/>
              </a:ext>
            </a:extLst>
          </p:cNvPr>
          <p:cNvSpPr>
            <a:spLocks noGrp="1"/>
          </p:cNvSpPr>
          <p:nvPr>
            <p:ph type="title"/>
          </p:nvPr>
        </p:nvSpPr>
        <p:spPr/>
        <p:txBody>
          <a:bodyPr/>
          <a:lstStyle/>
          <a:p>
            <a:r>
              <a:rPr lang="en-US" sz="3600" dirty="0"/>
              <a:t>Wat </a:t>
            </a:r>
            <a:r>
              <a:rPr lang="nl-NL" sz="3600" dirty="0"/>
              <a:t>kunt u vinden in het provinciaal archief?</a:t>
            </a:r>
            <a:endParaRPr lang="nl-NL" dirty="0"/>
          </a:p>
        </p:txBody>
      </p:sp>
      <p:pic>
        <p:nvPicPr>
          <p:cNvPr id="5" name="Tijdelijke aanduiding voor inhoud 4">
            <a:extLst>
              <a:ext uri="{FF2B5EF4-FFF2-40B4-BE49-F238E27FC236}">
                <a16:creationId xmlns:a16="http://schemas.microsoft.com/office/drawing/2014/main" id="{348E1568-EFBA-71E4-F156-5AD7238DDBEE}"/>
              </a:ext>
            </a:extLst>
          </p:cNvPr>
          <p:cNvPicPr>
            <a:picLocks noGrp="1" noChangeAspect="1"/>
          </p:cNvPicPr>
          <p:nvPr>
            <p:ph idx="1"/>
          </p:nvPr>
        </p:nvPicPr>
        <p:blipFill>
          <a:blip r:embed="rId2"/>
          <a:stretch>
            <a:fillRect/>
          </a:stretch>
        </p:blipFill>
        <p:spPr>
          <a:xfrm>
            <a:off x="302183" y="1850195"/>
            <a:ext cx="4991024" cy="3747333"/>
          </a:xfrm>
          <a:prstGeom prst="rect">
            <a:avLst/>
          </a:prstGeom>
        </p:spPr>
      </p:pic>
      <p:pic>
        <p:nvPicPr>
          <p:cNvPr id="7" name="Afbeelding 6">
            <a:extLst>
              <a:ext uri="{FF2B5EF4-FFF2-40B4-BE49-F238E27FC236}">
                <a16:creationId xmlns:a16="http://schemas.microsoft.com/office/drawing/2014/main" id="{4F96C7E7-DCF1-F63B-75F1-A0073933921B}"/>
              </a:ext>
            </a:extLst>
          </p:cNvPr>
          <p:cNvPicPr>
            <a:picLocks noChangeAspect="1"/>
          </p:cNvPicPr>
          <p:nvPr/>
        </p:nvPicPr>
        <p:blipFill>
          <a:blip r:embed="rId3"/>
          <a:stretch>
            <a:fillRect/>
          </a:stretch>
        </p:blipFill>
        <p:spPr>
          <a:xfrm>
            <a:off x="5591208" y="2102186"/>
            <a:ext cx="6064013" cy="3495343"/>
          </a:xfrm>
          <a:prstGeom prst="rect">
            <a:avLst/>
          </a:prstGeom>
        </p:spPr>
      </p:pic>
    </p:spTree>
    <p:extLst>
      <p:ext uri="{BB962C8B-B14F-4D97-AF65-F5344CB8AC3E}">
        <p14:creationId xmlns:p14="http://schemas.microsoft.com/office/powerpoint/2010/main" val="28801752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p:cNvSpPr>
            <a:spLocks noGrp="1"/>
          </p:cNvSpPr>
          <p:nvPr>
            <p:ph type="title"/>
          </p:nvPr>
        </p:nvSpPr>
        <p:spPr/>
        <p:txBody>
          <a:bodyPr/>
          <a:lstStyle/>
          <a:p>
            <a:r>
              <a:rPr lang="nl-NL" altLang="nl-NL" dirty="0"/>
              <a:t>Provinciaal archief - welk archiefmateriaal?</a:t>
            </a:r>
          </a:p>
        </p:txBody>
      </p:sp>
      <p:sp>
        <p:nvSpPr>
          <p:cNvPr id="11267" name="Tijdelijke aanduiding voor inhoud 2"/>
          <p:cNvSpPr>
            <a:spLocks noGrp="1"/>
          </p:cNvSpPr>
          <p:nvPr>
            <p:ph idx="1"/>
          </p:nvPr>
        </p:nvSpPr>
        <p:spPr/>
        <p:txBody>
          <a:bodyPr>
            <a:normAutofit fontScale="92500" lnSpcReduction="10000"/>
          </a:bodyPr>
          <a:lstStyle/>
          <a:p>
            <a:r>
              <a:rPr lang="nl-NL" altLang="nl-NL" dirty="0"/>
              <a:t>Alle (papieren) </a:t>
            </a:r>
            <a:r>
              <a:rPr lang="nl-NL" altLang="nl-NL" b="1" dirty="0"/>
              <a:t>archieven</a:t>
            </a:r>
            <a:r>
              <a:rPr lang="nl-NL" altLang="nl-NL" dirty="0"/>
              <a:t> van de provinciale organen van Holland en Zuid-Holland en van de commissaris van de Koning(in) in Zuid-Holland</a:t>
            </a:r>
          </a:p>
          <a:p>
            <a:pPr lvl="1"/>
            <a:r>
              <a:rPr lang="nl-NL" altLang="nl-NL" sz="1800" dirty="0"/>
              <a:t>Periode 1814 - 2013</a:t>
            </a:r>
          </a:p>
          <a:p>
            <a:pPr lvl="1"/>
            <a:r>
              <a:rPr lang="nl-NL" altLang="nl-NL" sz="1800" dirty="0"/>
              <a:t>ruim 3 kilometer</a:t>
            </a:r>
          </a:p>
          <a:p>
            <a:pPr lvl="1"/>
            <a:r>
              <a:rPr lang="nl-NL" altLang="nl-NL" sz="1800" dirty="0"/>
              <a:t>Openbaar </a:t>
            </a:r>
          </a:p>
          <a:p>
            <a:pPr marL="457178" lvl="1" indent="0">
              <a:buNone/>
            </a:pPr>
            <a:endParaRPr lang="nl-NL" altLang="nl-NL" sz="1800" dirty="0"/>
          </a:p>
          <a:p>
            <a:pPr marL="342882" lvl="1" indent="-342882">
              <a:buFont typeface="Arial" panose="020B0604020202020204" pitchFamily="34" charset="0"/>
              <a:buChar char="•"/>
            </a:pPr>
            <a:r>
              <a:rPr lang="nl-NL" altLang="nl-NL" b="1" dirty="0"/>
              <a:t>Kaartencollectie</a:t>
            </a:r>
            <a:r>
              <a:rPr lang="nl-NL" altLang="nl-NL" dirty="0"/>
              <a:t> </a:t>
            </a:r>
          </a:p>
          <a:p>
            <a:pPr lvl="1"/>
            <a:r>
              <a:rPr lang="nl-NL" altLang="nl-NL" sz="2000" dirty="0"/>
              <a:t>Grotendeels gedigitaliseerd</a:t>
            </a:r>
          </a:p>
          <a:p>
            <a:pPr marL="457178" lvl="1" indent="0">
              <a:buNone/>
            </a:pPr>
            <a:endParaRPr lang="nl-NL" altLang="nl-NL" dirty="0"/>
          </a:p>
          <a:p>
            <a:pPr marL="0" indent="0">
              <a:buNone/>
            </a:pPr>
            <a:r>
              <a:rPr lang="nl-NL" altLang="nl-NL" dirty="0"/>
              <a:t>Te vinden via </a:t>
            </a:r>
            <a:r>
              <a:rPr lang="nl-NL" altLang="nl-NL" dirty="0">
                <a:hlinkClick r:id="rId2"/>
              </a:rPr>
              <a:t>https://www.nationaalarchief.nl/</a:t>
            </a:r>
            <a:r>
              <a:rPr lang="nl-NL" altLang="nl-NL" dirty="0"/>
              <a:t> </a:t>
            </a:r>
          </a:p>
          <a:p>
            <a:pPr lvl="1">
              <a:buFontTx/>
              <a:buNone/>
            </a:pPr>
            <a:endParaRPr lang="nl-NL" altLang="nl-NL" dirty="0"/>
          </a:p>
          <a:p>
            <a:pPr>
              <a:buFontTx/>
              <a:buNone/>
            </a:pPr>
            <a:endParaRPr lang="nl-NL" altLang="nl-NL" dirty="0"/>
          </a:p>
          <a:p>
            <a:pPr>
              <a:buFontTx/>
              <a:buNone/>
            </a:pPr>
            <a:endParaRPr lang="nl-NL" altLang="nl-NL" dirty="0"/>
          </a:p>
        </p:txBody>
      </p:sp>
      <p:pic>
        <p:nvPicPr>
          <p:cNvPr id="3" name="Afbeelding 2" descr="Afbeelding met tekst, kast, ondergrondse, rail&#10;&#10;Automatisch gegenereerde beschrijving">
            <a:extLst>
              <a:ext uri="{FF2B5EF4-FFF2-40B4-BE49-F238E27FC236}">
                <a16:creationId xmlns:a16="http://schemas.microsoft.com/office/drawing/2014/main" id="{2EFDD48D-A952-4F0F-8C59-D090F042D2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6845" y="3239184"/>
            <a:ext cx="4278087" cy="2852057"/>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2EA6500-759F-4B07-BED0-ECECD165E069}"/>
              </a:ext>
            </a:extLst>
          </p:cNvPr>
          <p:cNvSpPr>
            <a:spLocks noGrp="1"/>
          </p:cNvSpPr>
          <p:nvPr>
            <p:ph idx="1"/>
          </p:nvPr>
        </p:nvSpPr>
        <p:spPr>
          <a:xfrm>
            <a:off x="762000" y="1905002"/>
            <a:ext cx="10449984" cy="4186239"/>
          </a:xfrm>
        </p:spPr>
        <p:txBody>
          <a:bodyPr>
            <a:normAutofit fontScale="55000" lnSpcReduction="20000"/>
          </a:bodyPr>
          <a:lstStyle/>
          <a:p>
            <a:pPr marL="0" indent="0" algn="ctr" eaLnBrk="0" fontAlgn="base" hangingPunct="0">
              <a:lnSpc>
                <a:spcPct val="100000"/>
              </a:lnSpc>
              <a:spcBef>
                <a:spcPct val="20000"/>
              </a:spcBef>
              <a:spcAft>
                <a:spcPct val="0"/>
              </a:spcAft>
              <a:buNone/>
              <a:defRPr/>
            </a:pPr>
            <a:r>
              <a:rPr lang="nl-NL" sz="3600" b="1" dirty="0"/>
              <a:t>Nationaal Archief beheert de archieven van Holland van 1200 tot 1814 </a:t>
            </a:r>
            <a:endParaRPr lang="nl-NL" sz="3600" dirty="0"/>
          </a:p>
          <a:p>
            <a:pPr marL="0" indent="0" eaLnBrk="0" fontAlgn="base" hangingPunct="0">
              <a:lnSpc>
                <a:spcPct val="100000"/>
              </a:lnSpc>
              <a:spcBef>
                <a:spcPct val="20000"/>
              </a:spcBef>
              <a:spcAft>
                <a:spcPct val="0"/>
              </a:spcAft>
              <a:buNone/>
              <a:defRPr/>
            </a:pPr>
            <a:endParaRPr lang="nl-NL" sz="3600" dirty="0"/>
          </a:p>
          <a:p>
            <a:pPr marL="0" indent="0" eaLnBrk="0" fontAlgn="base" hangingPunct="0">
              <a:lnSpc>
                <a:spcPct val="100000"/>
              </a:lnSpc>
              <a:spcBef>
                <a:spcPct val="20000"/>
              </a:spcBef>
              <a:spcAft>
                <a:spcPct val="0"/>
              </a:spcAft>
              <a:buNone/>
              <a:defRPr/>
            </a:pPr>
            <a:r>
              <a:rPr lang="nl-NL" sz="3600" b="1" dirty="0"/>
              <a:t>Grondgebied</a:t>
            </a:r>
            <a:r>
              <a:rPr lang="nl-NL" sz="3600" dirty="0"/>
              <a:t> </a:t>
            </a:r>
          </a:p>
          <a:p>
            <a:pPr eaLnBrk="0" fontAlgn="base" hangingPunct="0">
              <a:lnSpc>
                <a:spcPct val="100000"/>
              </a:lnSpc>
              <a:spcBef>
                <a:spcPct val="20000"/>
              </a:spcBef>
              <a:spcAft>
                <a:spcPct val="0"/>
              </a:spcAft>
              <a:defRPr/>
            </a:pPr>
            <a:r>
              <a:rPr lang="nl-NL" sz="3600" dirty="0">
                <a:ea typeface="Verdana" pitchFamily="34" charset="0"/>
              </a:rPr>
              <a:t>Noord- en Zuid-Holland </a:t>
            </a:r>
          </a:p>
          <a:p>
            <a:pPr eaLnBrk="0" fontAlgn="base" hangingPunct="0">
              <a:lnSpc>
                <a:spcPct val="100000"/>
              </a:lnSpc>
              <a:spcBef>
                <a:spcPct val="20000"/>
              </a:spcBef>
              <a:spcAft>
                <a:spcPct val="0"/>
              </a:spcAft>
              <a:defRPr/>
            </a:pPr>
            <a:r>
              <a:rPr lang="nl-NL" sz="3600" dirty="0">
                <a:ea typeface="Verdana" pitchFamily="34" charset="0"/>
              </a:rPr>
              <a:t>Noordelijk deel van Noord-Brabant </a:t>
            </a:r>
          </a:p>
          <a:p>
            <a:pPr eaLnBrk="0" fontAlgn="base" hangingPunct="0">
              <a:lnSpc>
                <a:spcPct val="100000"/>
              </a:lnSpc>
              <a:spcBef>
                <a:spcPct val="20000"/>
              </a:spcBef>
              <a:spcAft>
                <a:spcPct val="0"/>
              </a:spcAft>
              <a:defRPr/>
            </a:pPr>
            <a:r>
              <a:rPr lang="nl-NL" sz="3600" dirty="0">
                <a:ea typeface="Verdana" pitchFamily="34" charset="0"/>
              </a:rPr>
              <a:t>Delen van Utrecht</a:t>
            </a:r>
          </a:p>
          <a:p>
            <a:pPr eaLnBrk="0" fontAlgn="base" hangingPunct="0">
              <a:lnSpc>
                <a:spcPct val="100000"/>
              </a:lnSpc>
              <a:spcBef>
                <a:spcPct val="20000"/>
              </a:spcBef>
              <a:spcAft>
                <a:spcPct val="0"/>
              </a:spcAft>
              <a:defRPr/>
            </a:pPr>
            <a:r>
              <a:rPr lang="nl-NL" sz="3600" dirty="0">
                <a:ea typeface="Verdana" pitchFamily="34" charset="0"/>
              </a:rPr>
              <a:t>Vlieland, Terschelling en Urk</a:t>
            </a:r>
            <a:r>
              <a:rPr lang="nl-NL" sz="3600" b="1" dirty="0">
                <a:ea typeface="Verdana" pitchFamily="34" charset="0"/>
              </a:rPr>
              <a:t>	</a:t>
            </a:r>
          </a:p>
          <a:p>
            <a:pPr eaLnBrk="0" fontAlgn="base" hangingPunct="0">
              <a:lnSpc>
                <a:spcPct val="100000"/>
              </a:lnSpc>
              <a:spcBef>
                <a:spcPct val="20000"/>
              </a:spcBef>
              <a:spcAft>
                <a:spcPct val="0"/>
              </a:spcAft>
              <a:buFont typeface="Wingdings" panose="05000000000000000000" pitchFamily="2" charset="2"/>
              <a:buChar char="q"/>
              <a:defRPr/>
            </a:pPr>
            <a:endParaRPr lang="nl-NL" sz="3600" b="1" dirty="0">
              <a:ea typeface="Verdana" pitchFamily="34" charset="0"/>
            </a:endParaRPr>
          </a:p>
          <a:p>
            <a:pPr marL="0" indent="0" eaLnBrk="0" fontAlgn="base" hangingPunct="0">
              <a:lnSpc>
                <a:spcPct val="100000"/>
              </a:lnSpc>
              <a:spcBef>
                <a:spcPct val="20000"/>
              </a:spcBef>
              <a:spcAft>
                <a:spcPct val="0"/>
              </a:spcAft>
              <a:buNone/>
              <a:defRPr/>
            </a:pPr>
            <a:r>
              <a:rPr lang="nl-NL" sz="3600" b="1" dirty="0">
                <a:ea typeface="Verdana" pitchFamily="34" charset="0"/>
              </a:rPr>
              <a:t>Archieven van:</a:t>
            </a:r>
          </a:p>
          <a:p>
            <a:pPr eaLnBrk="0" fontAlgn="base" hangingPunct="0">
              <a:lnSpc>
                <a:spcPct val="100000"/>
              </a:lnSpc>
              <a:spcBef>
                <a:spcPct val="20000"/>
              </a:spcBef>
              <a:spcAft>
                <a:spcPct val="0"/>
              </a:spcAft>
              <a:buFont typeface="Arial" panose="020B0604020202020204" pitchFamily="34" charset="0"/>
              <a:buChar char="•"/>
              <a:defRPr/>
            </a:pPr>
            <a:r>
              <a:rPr lang="nl-NL" sz="3600" dirty="0">
                <a:ea typeface="Verdana" pitchFamily="34" charset="0"/>
              </a:rPr>
              <a:t>Graven van Holland</a:t>
            </a:r>
          </a:p>
          <a:p>
            <a:pPr eaLnBrk="0" fontAlgn="base" hangingPunct="0">
              <a:lnSpc>
                <a:spcPct val="100000"/>
              </a:lnSpc>
              <a:spcBef>
                <a:spcPct val="20000"/>
              </a:spcBef>
              <a:spcAft>
                <a:spcPct val="0"/>
              </a:spcAft>
              <a:buFont typeface="Arial" panose="020B0604020202020204" pitchFamily="34" charset="0"/>
              <a:buChar char="•"/>
              <a:defRPr/>
            </a:pPr>
            <a:r>
              <a:rPr lang="nl-NL" sz="3600" dirty="0">
                <a:ea typeface="Verdana" pitchFamily="34" charset="0"/>
              </a:rPr>
              <a:t>Gewest Holland (vanaf 1581) </a:t>
            </a:r>
          </a:p>
          <a:p>
            <a:pPr eaLnBrk="0" fontAlgn="base" hangingPunct="0">
              <a:lnSpc>
                <a:spcPct val="100000"/>
              </a:lnSpc>
              <a:spcBef>
                <a:spcPct val="20000"/>
              </a:spcBef>
              <a:spcAft>
                <a:spcPct val="0"/>
              </a:spcAft>
              <a:buFont typeface="Arial" panose="020B0604020202020204" pitchFamily="34" charset="0"/>
              <a:buChar char="•"/>
              <a:defRPr/>
            </a:pPr>
            <a:r>
              <a:rPr lang="nl-NL" sz="3600" dirty="0">
                <a:ea typeface="Verdana" pitchFamily="34" charset="0"/>
              </a:rPr>
              <a:t>Diverse regionale besturen in Holland</a:t>
            </a:r>
          </a:p>
          <a:p>
            <a:pPr eaLnBrk="0" fontAlgn="base" hangingPunct="0">
              <a:lnSpc>
                <a:spcPct val="100000"/>
              </a:lnSpc>
              <a:spcBef>
                <a:spcPct val="20000"/>
              </a:spcBef>
              <a:spcAft>
                <a:spcPct val="0"/>
              </a:spcAft>
              <a:buFont typeface="Arial" panose="020B0604020202020204" pitchFamily="34" charset="0"/>
              <a:buChar char="•"/>
              <a:defRPr/>
            </a:pPr>
            <a:r>
              <a:rPr lang="nl-NL" sz="3600" dirty="0">
                <a:ea typeface="Verdana" pitchFamily="34" charset="0"/>
              </a:rPr>
              <a:t>Andere overheidsinstellingen en particulieren</a:t>
            </a:r>
          </a:p>
          <a:p>
            <a:pPr>
              <a:spcAft>
                <a:spcPts val="800"/>
              </a:spcAft>
            </a:pPr>
            <a:endParaRPr lang="nl-NL" dirty="0"/>
          </a:p>
          <a:p>
            <a:pPr>
              <a:spcAft>
                <a:spcPts val="800"/>
              </a:spcAft>
            </a:pPr>
            <a:endParaRPr lang="nl-NL" dirty="0"/>
          </a:p>
        </p:txBody>
      </p:sp>
      <p:sp>
        <p:nvSpPr>
          <p:cNvPr id="2" name="Titel 1">
            <a:extLst>
              <a:ext uri="{FF2B5EF4-FFF2-40B4-BE49-F238E27FC236}">
                <a16:creationId xmlns:a16="http://schemas.microsoft.com/office/drawing/2014/main" id="{19EF2D4D-F0B6-4368-8449-3F1B96942663}"/>
              </a:ext>
            </a:extLst>
          </p:cNvPr>
          <p:cNvSpPr>
            <a:spLocks noGrp="1"/>
          </p:cNvSpPr>
          <p:nvPr>
            <p:ph type="title"/>
          </p:nvPr>
        </p:nvSpPr>
        <p:spPr>
          <a:xfrm>
            <a:off x="762000" y="934779"/>
            <a:ext cx="10449984" cy="656591"/>
          </a:xfrm>
        </p:spPr>
        <p:txBody>
          <a:bodyPr>
            <a:normAutofit/>
          </a:bodyPr>
          <a:lstStyle/>
          <a:p>
            <a:pPr algn="ctr">
              <a:lnSpc>
                <a:spcPct val="90000"/>
              </a:lnSpc>
            </a:pPr>
            <a:r>
              <a:rPr lang="nl-NL" sz="3600" dirty="0"/>
              <a:t>Archieven van vóór 1814 ? </a:t>
            </a:r>
          </a:p>
        </p:txBody>
      </p:sp>
    </p:spTree>
    <p:extLst>
      <p:ext uri="{BB962C8B-B14F-4D97-AF65-F5344CB8AC3E}">
        <p14:creationId xmlns:p14="http://schemas.microsoft.com/office/powerpoint/2010/main" val="14941957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2EA6500-759F-4B07-BED0-ECECD165E069}"/>
              </a:ext>
            </a:extLst>
          </p:cNvPr>
          <p:cNvSpPr>
            <a:spLocks noGrp="1"/>
          </p:cNvSpPr>
          <p:nvPr>
            <p:ph idx="1"/>
          </p:nvPr>
        </p:nvSpPr>
        <p:spPr>
          <a:xfrm>
            <a:off x="761999" y="1905000"/>
            <a:ext cx="5222400" cy="3739200"/>
          </a:xfrm>
        </p:spPr>
        <p:txBody>
          <a:bodyPr>
            <a:normAutofit/>
          </a:bodyPr>
          <a:lstStyle/>
          <a:p>
            <a:pPr marL="0" indent="0" eaLnBrk="0" fontAlgn="base" hangingPunct="0">
              <a:lnSpc>
                <a:spcPct val="140000"/>
              </a:lnSpc>
              <a:spcBef>
                <a:spcPct val="20000"/>
              </a:spcBef>
              <a:spcAft>
                <a:spcPct val="0"/>
              </a:spcAft>
              <a:buNone/>
              <a:defRPr/>
            </a:pPr>
            <a:r>
              <a:rPr lang="nl-NL" altLang="nl-NL" sz="1600" b="1" dirty="0"/>
              <a:t>Archiefvormers zijn</a:t>
            </a:r>
          </a:p>
          <a:p>
            <a:pPr eaLnBrk="0" fontAlgn="base" hangingPunct="0">
              <a:lnSpc>
                <a:spcPct val="140000"/>
              </a:lnSpc>
              <a:spcBef>
                <a:spcPct val="20000"/>
              </a:spcBef>
              <a:spcAft>
                <a:spcPct val="0"/>
              </a:spcAft>
              <a:buFont typeface="Arial" panose="020B0604020202020204" pitchFamily="34" charset="0"/>
              <a:buChar char="•"/>
              <a:defRPr/>
            </a:pPr>
            <a:r>
              <a:rPr lang="nl-NL" altLang="nl-NL" sz="1600" dirty="0"/>
              <a:t>Rijksdiensten werkzaam in de provincie</a:t>
            </a:r>
          </a:p>
          <a:p>
            <a:pPr eaLnBrk="0" fontAlgn="base" hangingPunct="0">
              <a:lnSpc>
                <a:spcPct val="140000"/>
              </a:lnSpc>
              <a:spcBef>
                <a:spcPct val="20000"/>
              </a:spcBef>
              <a:spcAft>
                <a:spcPct val="0"/>
              </a:spcAft>
              <a:buFont typeface="Arial" panose="020B0604020202020204" pitchFamily="34" charset="0"/>
              <a:buChar char="•"/>
              <a:defRPr/>
            </a:pPr>
            <a:r>
              <a:rPr lang="nl-NL" altLang="nl-NL" sz="1600" dirty="0"/>
              <a:t>Rechtbankarchieven </a:t>
            </a:r>
          </a:p>
          <a:p>
            <a:pPr eaLnBrk="0" fontAlgn="base" hangingPunct="0">
              <a:lnSpc>
                <a:spcPct val="140000"/>
              </a:lnSpc>
              <a:spcBef>
                <a:spcPct val="20000"/>
              </a:spcBef>
              <a:spcAft>
                <a:spcPct val="0"/>
              </a:spcAft>
              <a:buFont typeface="Arial" panose="020B0604020202020204" pitchFamily="34" charset="0"/>
              <a:buChar char="•"/>
              <a:defRPr/>
            </a:pPr>
            <a:r>
              <a:rPr lang="nl-NL" altLang="nl-NL" sz="1600" dirty="0"/>
              <a:t>Justitiële inrichtingen </a:t>
            </a:r>
          </a:p>
          <a:p>
            <a:pPr eaLnBrk="0" fontAlgn="base" hangingPunct="0">
              <a:lnSpc>
                <a:spcPct val="140000"/>
              </a:lnSpc>
              <a:spcBef>
                <a:spcPct val="20000"/>
              </a:spcBef>
              <a:spcAft>
                <a:spcPct val="0"/>
              </a:spcAft>
              <a:buFont typeface="Arial" panose="020B0604020202020204" pitchFamily="34" charset="0"/>
              <a:buChar char="•"/>
              <a:defRPr/>
            </a:pPr>
            <a:r>
              <a:rPr lang="nl-NL" altLang="nl-NL" sz="1600" dirty="0"/>
              <a:t>Notariële archieven</a:t>
            </a:r>
          </a:p>
          <a:p>
            <a:pPr eaLnBrk="0" fontAlgn="base" hangingPunct="0">
              <a:lnSpc>
                <a:spcPct val="140000"/>
              </a:lnSpc>
              <a:spcBef>
                <a:spcPct val="20000"/>
              </a:spcBef>
              <a:spcAft>
                <a:spcPct val="0"/>
              </a:spcAft>
              <a:buFont typeface="Arial" panose="020B0604020202020204" pitchFamily="34" charset="0"/>
              <a:buChar char="•"/>
              <a:defRPr/>
            </a:pPr>
            <a:r>
              <a:rPr lang="nl-NL" altLang="nl-NL" sz="1600" dirty="0"/>
              <a:t>Kamers van Koophandel</a:t>
            </a:r>
          </a:p>
          <a:p>
            <a:pPr eaLnBrk="0" fontAlgn="base" hangingPunct="0">
              <a:lnSpc>
                <a:spcPct val="140000"/>
              </a:lnSpc>
              <a:spcBef>
                <a:spcPct val="20000"/>
              </a:spcBef>
              <a:spcAft>
                <a:spcPct val="0"/>
              </a:spcAft>
              <a:buFont typeface="Arial" panose="020B0604020202020204" pitchFamily="34" charset="0"/>
              <a:buChar char="•"/>
              <a:defRPr/>
            </a:pPr>
            <a:r>
              <a:rPr lang="nl-NL" altLang="nl-NL" sz="1600" dirty="0"/>
              <a:t>Particulieren</a:t>
            </a:r>
          </a:p>
          <a:p>
            <a:pPr marL="0" indent="0" eaLnBrk="0" fontAlgn="base" hangingPunct="0">
              <a:lnSpc>
                <a:spcPct val="140000"/>
              </a:lnSpc>
              <a:spcBef>
                <a:spcPct val="20000"/>
              </a:spcBef>
              <a:spcAft>
                <a:spcPct val="0"/>
              </a:spcAft>
              <a:buNone/>
              <a:defRPr/>
            </a:pPr>
            <a:endParaRPr lang="nl-NL" altLang="nl-NL" sz="1600" dirty="0"/>
          </a:p>
          <a:p>
            <a:pPr marL="0" indent="0" eaLnBrk="0" fontAlgn="base" hangingPunct="0">
              <a:lnSpc>
                <a:spcPct val="140000"/>
              </a:lnSpc>
              <a:spcBef>
                <a:spcPct val="20000"/>
              </a:spcBef>
              <a:spcAft>
                <a:spcPct val="0"/>
              </a:spcAft>
              <a:buNone/>
              <a:defRPr/>
            </a:pPr>
            <a:r>
              <a:rPr lang="nl-NL" altLang="nl-NL" sz="1600" dirty="0"/>
              <a:t>	</a:t>
            </a:r>
            <a:endParaRPr lang="nl-NL" sz="1600" dirty="0"/>
          </a:p>
        </p:txBody>
      </p:sp>
      <p:pic>
        <p:nvPicPr>
          <p:cNvPr id="4" name="Afbeelding 3">
            <a:extLst>
              <a:ext uri="{FF2B5EF4-FFF2-40B4-BE49-F238E27FC236}">
                <a16:creationId xmlns:a16="http://schemas.microsoft.com/office/drawing/2014/main" id="{05A5BDCE-E3B7-139F-634F-9B9CC6FC7002}"/>
              </a:ext>
            </a:extLst>
          </p:cNvPr>
          <p:cNvPicPr>
            <a:picLocks noChangeAspect="1"/>
          </p:cNvPicPr>
          <p:nvPr/>
        </p:nvPicPr>
        <p:blipFill>
          <a:blip r:embed="rId2"/>
          <a:srcRect l="18618" r="15390" b="-1"/>
          <a:stretch>
            <a:fillRect/>
          </a:stretch>
        </p:blipFill>
        <p:spPr>
          <a:xfrm>
            <a:off x="6412932" y="1905000"/>
            <a:ext cx="5222325" cy="3739200"/>
          </a:xfrm>
          <a:prstGeom prst="rect">
            <a:avLst/>
          </a:prstGeom>
          <a:noFill/>
        </p:spPr>
      </p:pic>
      <p:sp>
        <p:nvSpPr>
          <p:cNvPr id="2" name="Titel 1">
            <a:extLst>
              <a:ext uri="{FF2B5EF4-FFF2-40B4-BE49-F238E27FC236}">
                <a16:creationId xmlns:a16="http://schemas.microsoft.com/office/drawing/2014/main" id="{19EF2D4D-F0B6-4368-8449-3F1B96942663}"/>
              </a:ext>
            </a:extLst>
          </p:cNvPr>
          <p:cNvSpPr>
            <a:spLocks noGrp="1"/>
          </p:cNvSpPr>
          <p:nvPr>
            <p:ph type="title"/>
          </p:nvPr>
        </p:nvSpPr>
        <p:spPr>
          <a:xfrm>
            <a:off x="762000" y="934779"/>
            <a:ext cx="10449984" cy="656591"/>
          </a:xfrm>
        </p:spPr>
        <p:txBody>
          <a:bodyPr>
            <a:normAutofit/>
          </a:bodyPr>
          <a:lstStyle/>
          <a:p>
            <a:pPr>
              <a:lnSpc>
                <a:spcPct val="90000"/>
              </a:lnSpc>
            </a:pPr>
            <a:r>
              <a:rPr lang="nl-NL" sz="3600" dirty="0"/>
              <a:t>Rijksarchieven in de provincie</a:t>
            </a:r>
            <a:endParaRPr lang="nl-NL" sz="3600"/>
          </a:p>
        </p:txBody>
      </p:sp>
    </p:spTree>
    <p:extLst>
      <p:ext uri="{BB962C8B-B14F-4D97-AF65-F5344CB8AC3E}">
        <p14:creationId xmlns:p14="http://schemas.microsoft.com/office/powerpoint/2010/main" val="3230846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063552" y="350437"/>
            <a:ext cx="7772400" cy="2304256"/>
          </a:xfrm>
        </p:spPr>
        <p:txBody>
          <a:bodyPr>
            <a:normAutofit/>
          </a:bodyPr>
          <a:lstStyle/>
          <a:p>
            <a:pPr algn="l"/>
            <a:r>
              <a:rPr lang="nl-NL" sz="4000" dirty="0">
                <a:solidFill>
                  <a:schemeClr val="bg1">
                    <a:lumMod val="50000"/>
                  </a:schemeClr>
                </a:solidFill>
                <a:latin typeface="Avenir" panose="020B0503020203020204" pitchFamily="34" charset="0"/>
                <a:ea typeface="Verdana" panose="020B0604030504040204" pitchFamily="34" charset="0"/>
                <a:cs typeface="Verdana" panose="020B0604030504040204" pitchFamily="34" charset="0"/>
              </a:rPr>
              <a:t>Programma</a:t>
            </a:r>
            <a:endParaRPr lang="nl-NL" sz="2000" dirty="0">
              <a:solidFill>
                <a:schemeClr val="bg1">
                  <a:lumMod val="50000"/>
                </a:schemeClr>
              </a:solidFill>
              <a:latin typeface="Avenir" panose="020B0503020203020204" pitchFamily="34" charset="0"/>
              <a:ea typeface="Verdana" panose="020B0604030504040204" pitchFamily="34" charset="0"/>
              <a:cs typeface="Verdana" panose="020B0604030504040204" pitchFamily="34" charset="0"/>
            </a:endParaRPr>
          </a:p>
        </p:txBody>
      </p:sp>
      <p:sp>
        <p:nvSpPr>
          <p:cNvPr id="3" name="Titel 1">
            <a:extLst>
              <a:ext uri="{FF2B5EF4-FFF2-40B4-BE49-F238E27FC236}">
                <a16:creationId xmlns:a16="http://schemas.microsoft.com/office/drawing/2014/main" id="{4946F774-9465-754C-DA77-6803A53B3877}"/>
              </a:ext>
            </a:extLst>
          </p:cNvPr>
          <p:cNvSpPr txBox="1">
            <a:spLocks/>
          </p:cNvSpPr>
          <p:nvPr/>
        </p:nvSpPr>
        <p:spPr>
          <a:xfrm>
            <a:off x="2063552" y="1988841"/>
            <a:ext cx="7484368" cy="4618292"/>
          </a:xfrm>
          <a:prstGeom prst="rect">
            <a:avLst/>
          </a:prstGeom>
        </p:spPr>
        <p:txBody>
          <a:bodyPr vert="horz" lIns="91440" tIns="45720" rIns="91440" bIns="45720" rtlCol="0" anchor="t" anchorCtr="0">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44" indent="-285744" algn="l">
              <a:buFont typeface="Arial" panose="020B0604020202020204" pitchFamily="34" charset="0"/>
              <a:buChar char="•"/>
            </a:pPr>
            <a:r>
              <a:rPr lang="nl-NL" sz="18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rPr>
              <a:t>10.00 uur: Welkom en opening in provinciehuis Zuid-Holland door gedeputeerde Aad </a:t>
            </a:r>
            <a:r>
              <a:rPr lang="nl-NL" sz="1800" dirty="0" err="1">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rPr>
              <a:t>Straathof</a:t>
            </a:r>
            <a:endParaRPr lang="nl-NL" sz="18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endParaRPr>
          </a:p>
          <a:p>
            <a:pPr marL="285744" indent="-285744" algn="l">
              <a:buFont typeface="Arial" panose="020B0604020202020204" pitchFamily="34" charset="0"/>
              <a:buChar char="•"/>
            </a:pPr>
            <a:endParaRPr lang="nl-NL" sz="18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endParaRPr>
          </a:p>
          <a:p>
            <a:pPr marL="285744" indent="-285744" algn="l">
              <a:buFont typeface="Arial" panose="020B0604020202020204" pitchFamily="34" charset="0"/>
              <a:buChar char="•"/>
            </a:pPr>
            <a:r>
              <a:rPr lang="nl-NL" sz="18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rPr>
              <a:t>10.05 uur: Welkom bij bijeenkomst door directeur-bestuurder </a:t>
            </a:r>
            <a:r>
              <a:rPr lang="nl-NL" sz="1800" dirty="0" err="1">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rPr>
              <a:t>Marielle</a:t>
            </a:r>
            <a:r>
              <a:rPr lang="nl-NL" sz="18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rPr>
              <a:t> Hendriks (Erfgoedhuis Zuid-Holland)</a:t>
            </a:r>
          </a:p>
          <a:p>
            <a:pPr algn="l"/>
            <a:endParaRPr lang="nl-NL" sz="18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endParaRPr>
          </a:p>
          <a:p>
            <a:pPr marL="285744" indent="-285744" algn="l">
              <a:buFont typeface="Arial" panose="020B0604020202020204" pitchFamily="34" charset="0"/>
              <a:buChar char="•"/>
            </a:pPr>
            <a:r>
              <a:rPr lang="nl-NL" sz="18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rPr>
              <a:t>10.15 uur: Presentatie ‘Plattelandsgeschiedenis: kansen voor onderzoek’ – Arjan Nobel (UvA) </a:t>
            </a:r>
          </a:p>
          <a:p>
            <a:pPr algn="l"/>
            <a:endParaRPr lang="nl-NL" sz="18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endParaRPr>
          </a:p>
          <a:p>
            <a:pPr marL="285744" indent="-285744" algn="l">
              <a:buFont typeface="Arial" panose="020B0604020202020204" pitchFamily="34" charset="0"/>
              <a:buChar char="•"/>
            </a:pPr>
            <a:r>
              <a:rPr lang="nl-NL" sz="18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rPr>
              <a:t>11.00 uur: Presentatie ‘Sporen van agrarische geschiedenis in de provinciale collectie’ - Peter Diebels (Provincie Zuid-Holland)</a:t>
            </a:r>
          </a:p>
          <a:p>
            <a:pPr algn="l"/>
            <a:endParaRPr lang="nl-NL" sz="18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endParaRPr>
          </a:p>
          <a:p>
            <a:pPr marL="285744" indent="-285744" algn="l">
              <a:buFont typeface="Arial" panose="020B0604020202020204" pitchFamily="34" charset="0"/>
              <a:buChar char="•"/>
            </a:pPr>
            <a:r>
              <a:rPr lang="nl-NL" sz="18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rPr>
              <a:t>11.30 uur: Presentatie ‘Boerderijlinten als startpunt voor onderzoek’ – Kay Kok (Erfgoedhuis Zuid-Holland)</a:t>
            </a:r>
          </a:p>
          <a:p>
            <a:pPr marL="285744" indent="-285744" algn="l">
              <a:buFont typeface="Arial" panose="020B0604020202020204" pitchFamily="34" charset="0"/>
              <a:buChar char="•"/>
            </a:pPr>
            <a:endParaRPr lang="nl-NL" sz="18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endParaRPr>
          </a:p>
          <a:p>
            <a:pPr marL="285744" indent="-285744" algn="l">
              <a:buFont typeface="Arial" panose="020B0604020202020204" pitchFamily="34" charset="0"/>
              <a:buChar char="•"/>
            </a:pPr>
            <a:r>
              <a:rPr lang="nl-NL" sz="18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rPr>
              <a:t>12.00 uur: Lunch</a:t>
            </a:r>
          </a:p>
          <a:p>
            <a:pPr algn="l"/>
            <a:endParaRPr lang="nl-NL" sz="18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endParaRPr>
          </a:p>
          <a:p>
            <a:pPr marL="285744" indent="-285744" algn="l">
              <a:buFont typeface="Arial" panose="020B0604020202020204" pitchFamily="34" charset="0"/>
              <a:buChar char="•"/>
            </a:pPr>
            <a:r>
              <a:rPr lang="nl-NL" sz="18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rPr>
              <a:t>12.30 uur: Start wandeling naar Nationaal Archief voor middagprogramma</a:t>
            </a:r>
            <a:br>
              <a:rPr lang="nl-NL" sz="18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rPr>
            </a:br>
            <a:r>
              <a:rPr lang="nl-NL" sz="18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rPr>
              <a:t>- Rondleiding door depot Nationaal Archief (13.00-14.00 uur)</a:t>
            </a:r>
          </a:p>
          <a:p>
            <a:pPr algn="l"/>
            <a:r>
              <a:rPr lang="nl-NL" sz="18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rPr>
              <a:t>      - Masterclass Archiefonderzoek (13.00-15.00 uur)</a:t>
            </a:r>
          </a:p>
          <a:p>
            <a:pPr marL="285744" indent="-285744" algn="l">
              <a:buFont typeface="Arial" panose="020B0604020202020204" pitchFamily="34" charset="0"/>
              <a:buChar char="•"/>
            </a:pPr>
            <a:endParaRPr lang="nl-NL" sz="18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endParaRPr>
          </a:p>
          <a:p>
            <a:pPr algn="l"/>
            <a:endParaRPr lang="nl-NL" sz="18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endParaRPr>
          </a:p>
          <a:p>
            <a:pPr algn="l"/>
            <a:endParaRPr lang="nl-NL" sz="18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endParaRPr>
          </a:p>
          <a:p>
            <a:pPr algn="l"/>
            <a:endParaRPr lang="nl-NL" sz="18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endParaRPr>
          </a:p>
          <a:p>
            <a:pPr algn="l"/>
            <a:endParaRPr lang="nl-NL" sz="1800" dirty="0">
              <a:solidFill>
                <a:schemeClr val="tx1">
                  <a:lumMod val="85000"/>
                  <a:lumOff val="15000"/>
                </a:schemeClr>
              </a:solidFill>
              <a:latin typeface="Avenir" panose="020B0503020203020204" pitchFamily="34" charset="0"/>
              <a:ea typeface="Verdana" panose="020B0604030504040204" pitchFamily="34" charset="0"/>
              <a:cs typeface="Verdana" panose="020B0604030504040204" pitchFamily="34" charset="0"/>
            </a:endParaRPr>
          </a:p>
        </p:txBody>
      </p:sp>
      <p:sp>
        <p:nvSpPr>
          <p:cNvPr id="5" name="Rond enkele hoek rechthoek 15">
            <a:extLst>
              <a:ext uri="{FF2B5EF4-FFF2-40B4-BE49-F238E27FC236}">
                <a16:creationId xmlns:a16="http://schemas.microsoft.com/office/drawing/2014/main" id="{5D3576CB-0BED-C191-9C18-5880F07EA318}"/>
              </a:ext>
            </a:extLst>
          </p:cNvPr>
          <p:cNvSpPr/>
          <p:nvPr/>
        </p:nvSpPr>
        <p:spPr>
          <a:xfrm rot="10800000">
            <a:off x="11791564" y="2"/>
            <a:ext cx="395536" cy="2204863"/>
          </a:xfrm>
          <a:prstGeom prst="round1Rect">
            <a:avLst>
              <a:gd name="adj" fmla="val 9025"/>
            </a:avLst>
          </a:prstGeom>
          <a:solidFill>
            <a:srgbClr val="FFD2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6" name="Afbeelding 5">
            <a:extLst>
              <a:ext uri="{FF2B5EF4-FFF2-40B4-BE49-F238E27FC236}">
                <a16:creationId xmlns:a16="http://schemas.microsoft.com/office/drawing/2014/main" id="{D407F88D-49A6-2CAF-1097-6C3B628BEA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5400" y="233347"/>
            <a:ext cx="2016224" cy="527405"/>
          </a:xfrm>
          <a:prstGeom prst="rect">
            <a:avLst/>
          </a:prstGeom>
        </p:spPr>
      </p:pic>
      <p:pic>
        <p:nvPicPr>
          <p:cNvPr id="8" name="Afbeelding 7" descr="Afbeelding met tekst, Graphics, Lettertype, logo&#10;&#10;Automatisch gegenereerde beschrijving">
            <a:extLst>
              <a:ext uri="{FF2B5EF4-FFF2-40B4-BE49-F238E27FC236}">
                <a16:creationId xmlns:a16="http://schemas.microsoft.com/office/drawing/2014/main" id="{33E23B54-1760-36E4-F29D-67CDCADF0C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5092" y="-2047"/>
            <a:ext cx="2927648" cy="971308"/>
          </a:xfrm>
          <a:prstGeom prst="rect">
            <a:avLst/>
          </a:prstGeom>
        </p:spPr>
      </p:pic>
    </p:spTree>
    <p:extLst>
      <p:ext uri="{BB962C8B-B14F-4D97-AF65-F5344CB8AC3E}">
        <p14:creationId xmlns:p14="http://schemas.microsoft.com/office/powerpoint/2010/main" val="1190795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E78F03-4736-EEE3-4851-8DDCEA039084}"/>
              </a:ext>
            </a:extLst>
          </p:cNvPr>
          <p:cNvSpPr>
            <a:spLocks noGrp="1"/>
          </p:cNvSpPr>
          <p:nvPr>
            <p:ph type="title"/>
          </p:nvPr>
        </p:nvSpPr>
        <p:spPr>
          <a:xfrm>
            <a:off x="762000" y="947538"/>
            <a:ext cx="10449984" cy="656591"/>
          </a:xfrm>
        </p:spPr>
        <p:txBody>
          <a:bodyPr>
            <a:normAutofit fontScale="90000"/>
          </a:bodyPr>
          <a:lstStyle/>
          <a:p>
            <a:pPr algn="ctr">
              <a:lnSpc>
                <a:spcPct val="90000"/>
              </a:lnSpc>
            </a:pPr>
            <a:r>
              <a:rPr lang="nl-NL" sz="3600" dirty="0"/>
              <a:t>Hoe doe je onderzoek in het </a:t>
            </a:r>
            <a:r>
              <a:rPr lang="nl-NL" sz="3600" dirty="0">
                <a:hlinkClick r:id="rId2"/>
              </a:rPr>
              <a:t>Nationaal Archief</a:t>
            </a:r>
            <a:r>
              <a:rPr lang="nl-NL" sz="3600" dirty="0"/>
              <a:t> ?</a:t>
            </a:r>
            <a:br>
              <a:rPr lang="nl-NL" sz="3600" dirty="0"/>
            </a:br>
            <a:br>
              <a:rPr lang="nl-NL" sz="3600" dirty="0"/>
            </a:br>
            <a:endParaRPr lang="nl-NL" sz="3600" dirty="0"/>
          </a:p>
        </p:txBody>
      </p:sp>
      <p:pic>
        <p:nvPicPr>
          <p:cNvPr id="7" name="Tijdelijke aanduiding voor inhoud 6">
            <a:extLst>
              <a:ext uri="{FF2B5EF4-FFF2-40B4-BE49-F238E27FC236}">
                <a16:creationId xmlns:a16="http://schemas.microsoft.com/office/drawing/2014/main" id="{A38A0ABC-E349-AE4F-87C5-FAA0EEBF592A}"/>
              </a:ext>
            </a:extLst>
          </p:cNvPr>
          <p:cNvPicPr>
            <a:picLocks noGrp="1" noChangeAspect="1"/>
          </p:cNvPicPr>
          <p:nvPr>
            <p:ph idx="1"/>
          </p:nvPr>
        </p:nvPicPr>
        <p:blipFill>
          <a:blip r:embed="rId3"/>
          <a:stretch>
            <a:fillRect/>
          </a:stretch>
        </p:blipFill>
        <p:spPr>
          <a:xfrm>
            <a:off x="57686" y="1604127"/>
            <a:ext cx="12134316" cy="4997312"/>
          </a:xfrm>
          <a:prstGeom prst="rect">
            <a:avLst/>
          </a:prstGeom>
        </p:spPr>
      </p:pic>
    </p:spTree>
    <p:extLst>
      <p:ext uri="{BB962C8B-B14F-4D97-AF65-F5344CB8AC3E}">
        <p14:creationId xmlns:p14="http://schemas.microsoft.com/office/powerpoint/2010/main" val="14290022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46BCAE-1DE0-803F-CCD7-78A41A605DC6}"/>
              </a:ext>
            </a:extLst>
          </p:cNvPr>
          <p:cNvSpPr>
            <a:spLocks noGrp="1"/>
          </p:cNvSpPr>
          <p:nvPr>
            <p:ph type="title"/>
          </p:nvPr>
        </p:nvSpPr>
        <p:spPr>
          <a:xfrm>
            <a:off x="762000" y="947538"/>
            <a:ext cx="10449984" cy="656591"/>
          </a:xfrm>
        </p:spPr>
        <p:txBody>
          <a:bodyPr>
            <a:normAutofit/>
          </a:bodyPr>
          <a:lstStyle/>
          <a:p>
            <a:pPr>
              <a:lnSpc>
                <a:spcPct val="90000"/>
              </a:lnSpc>
            </a:pPr>
            <a:r>
              <a:rPr lang="en-US" sz="3600" err="1"/>
              <a:t>Zoekscherm</a:t>
            </a:r>
            <a:r>
              <a:rPr lang="en-US" sz="3600"/>
              <a:t> en/of </a:t>
            </a:r>
            <a:r>
              <a:rPr lang="en-US" sz="3600" err="1"/>
              <a:t>zoekhulpen</a:t>
            </a:r>
            <a:endParaRPr lang="nl-NL" sz="3600"/>
          </a:p>
        </p:txBody>
      </p:sp>
      <p:pic>
        <p:nvPicPr>
          <p:cNvPr id="5" name="Tijdelijke aanduiding voor inhoud 4">
            <a:extLst>
              <a:ext uri="{FF2B5EF4-FFF2-40B4-BE49-F238E27FC236}">
                <a16:creationId xmlns:a16="http://schemas.microsoft.com/office/drawing/2014/main" id="{1C1F2B5F-0343-2526-EB9E-13634EFBAC95}"/>
              </a:ext>
            </a:extLst>
          </p:cNvPr>
          <p:cNvPicPr>
            <a:picLocks noGrp="1" noChangeAspect="1"/>
          </p:cNvPicPr>
          <p:nvPr>
            <p:ph idx="1"/>
          </p:nvPr>
        </p:nvPicPr>
        <p:blipFill>
          <a:blip r:embed="rId2"/>
          <a:stretch>
            <a:fillRect/>
          </a:stretch>
        </p:blipFill>
        <p:spPr>
          <a:xfrm>
            <a:off x="1202720" y="1905002"/>
            <a:ext cx="9568544" cy="4186239"/>
          </a:xfrm>
          <a:prstGeom prst="rect">
            <a:avLst/>
          </a:prstGeom>
          <a:noFill/>
        </p:spPr>
      </p:pic>
    </p:spTree>
    <p:extLst>
      <p:ext uri="{BB962C8B-B14F-4D97-AF65-F5344CB8AC3E}">
        <p14:creationId xmlns:p14="http://schemas.microsoft.com/office/powerpoint/2010/main" val="23495369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hidden="1">
            <a:extLst>
              <a:ext uri="{FF2B5EF4-FFF2-40B4-BE49-F238E27FC236}">
                <a16:creationId xmlns:a16="http://schemas.microsoft.com/office/drawing/2014/main" id="{4920C285-CE9F-38ED-B477-CCEC3C58CFA0}"/>
              </a:ext>
            </a:extLst>
          </p:cNvPr>
          <p:cNvSpPr>
            <a:spLocks noGrp="1"/>
          </p:cNvSpPr>
          <p:nvPr>
            <p:ph type="sldNum" sz="quarter" idx="12"/>
          </p:nvPr>
        </p:nvSpPr>
        <p:spPr>
          <a:xfrm>
            <a:off x="11156245" y="7379820"/>
            <a:ext cx="3793067" cy="184665"/>
          </a:xfrm>
        </p:spPr>
        <p:txBody>
          <a:bodyPr/>
          <a:lstStyle/>
          <a:p>
            <a:pPr algn="r" defTabSz="1219140">
              <a:spcAft>
                <a:spcPts val="800"/>
              </a:spcAft>
            </a:pPr>
            <a:fld id="{52CD5E70-B072-4ABF-98D2-981DEBBF7F7D}" type="slidenum">
              <a:rPr lang="nl-NL">
                <a:solidFill>
                  <a:srgbClr val="000066"/>
                </a:solidFill>
              </a:rPr>
              <a:pPr algn="r" defTabSz="1219140">
                <a:spcAft>
                  <a:spcPts val="800"/>
                </a:spcAft>
              </a:pPr>
              <a:t>52</a:t>
            </a:fld>
            <a:endParaRPr lang="nl-NL">
              <a:solidFill>
                <a:srgbClr val="000066"/>
              </a:solidFill>
            </a:endParaRPr>
          </a:p>
        </p:txBody>
      </p:sp>
      <p:pic>
        <p:nvPicPr>
          <p:cNvPr id="5" name="Afbeelding 4">
            <a:extLst>
              <a:ext uri="{FF2B5EF4-FFF2-40B4-BE49-F238E27FC236}">
                <a16:creationId xmlns:a16="http://schemas.microsoft.com/office/drawing/2014/main" id="{F999A96E-DDCC-7AC7-5270-AA19EE122DBA}"/>
              </a:ext>
            </a:extLst>
          </p:cNvPr>
          <p:cNvPicPr>
            <a:picLocks noChangeAspect="1"/>
          </p:cNvPicPr>
          <p:nvPr/>
        </p:nvPicPr>
        <p:blipFill>
          <a:blip r:embed="rId2"/>
          <a:stretch>
            <a:fillRect/>
          </a:stretch>
        </p:blipFill>
        <p:spPr>
          <a:xfrm>
            <a:off x="708597" y="-208526"/>
            <a:ext cx="9993511" cy="7275051"/>
          </a:xfrm>
          <a:prstGeom prst="rect">
            <a:avLst/>
          </a:prstGeom>
        </p:spPr>
      </p:pic>
    </p:spTree>
    <p:extLst>
      <p:ext uri="{BB962C8B-B14F-4D97-AF65-F5344CB8AC3E}">
        <p14:creationId xmlns:p14="http://schemas.microsoft.com/office/powerpoint/2010/main" val="5465017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a:extLst>
              <a:ext uri="{FF2B5EF4-FFF2-40B4-BE49-F238E27FC236}">
                <a16:creationId xmlns:a16="http://schemas.microsoft.com/office/drawing/2014/main" id="{6B911041-AFDA-07FD-4800-495A4F25257B}"/>
              </a:ext>
            </a:extLst>
          </p:cNvPr>
          <p:cNvPicPr>
            <a:picLocks noGrp="1" noChangeAspect="1"/>
          </p:cNvPicPr>
          <p:nvPr>
            <p:ph idx="1"/>
          </p:nvPr>
        </p:nvPicPr>
        <p:blipFill>
          <a:blip r:embed="rId2"/>
          <a:stretch>
            <a:fillRect/>
          </a:stretch>
        </p:blipFill>
        <p:spPr>
          <a:xfrm>
            <a:off x="104205" y="149529"/>
            <a:ext cx="12119056" cy="6708473"/>
          </a:xfrm>
          <a:prstGeom prst="rect">
            <a:avLst/>
          </a:prstGeom>
        </p:spPr>
      </p:pic>
    </p:spTree>
    <p:extLst>
      <p:ext uri="{BB962C8B-B14F-4D97-AF65-F5344CB8AC3E}">
        <p14:creationId xmlns:p14="http://schemas.microsoft.com/office/powerpoint/2010/main" val="41193375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6">
            <a:extLst>
              <a:ext uri="{FF2B5EF4-FFF2-40B4-BE49-F238E27FC236}">
                <a16:creationId xmlns:a16="http://schemas.microsoft.com/office/drawing/2014/main" id="{1E6EC200-E3FB-8547-27D6-A66F726B4F27}"/>
              </a:ext>
            </a:extLst>
          </p:cNvPr>
          <p:cNvSpPr>
            <a:spLocks noGrp="1"/>
          </p:cNvSpPr>
          <p:nvPr>
            <p:ph idx="1"/>
          </p:nvPr>
        </p:nvSpPr>
        <p:spPr>
          <a:xfrm>
            <a:off x="761999" y="1905000"/>
            <a:ext cx="5222400" cy="3739200"/>
          </a:xfrm>
        </p:spPr>
        <p:txBody>
          <a:bodyPr>
            <a:normAutofit/>
          </a:bodyPr>
          <a:lstStyle/>
          <a:p>
            <a:pPr marL="0" indent="0">
              <a:lnSpc>
                <a:spcPct val="140000"/>
              </a:lnSpc>
              <a:spcAft>
                <a:spcPts val="800"/>
              </a:spcAft>
              <a:buNone/>
            </a:pPr>
            <a:r>
              <a:rPr lang="nl-NL" sz="1467" b="1" dirty="0"/>
              <a:t>Rol van provincie </a:t>
            </a:r>
          </a:p>
          <a:p>
            <a:pPr marL="0" indent="0">
              <a:lnSpc>
                <a:spcPct val="140000"/>
              </a:lnSpc>
              <a:spcAft>
                <a:spcPts val="800"/>
              </a:spcAft>
              <a:buNone/>
            </a:pPr>
            <a:r>
              <a:rPr lang="nl-NL" sz="1467" b="1" dirty="0"/>
              <a:t>Nu</a:t>
            </a:r>
            <a:r>
              <a:rPr lang="nl-NL" sz="1467" dirty="0"/>
              <a:t> - focus op ruimte, duurzaamheid, vernieuwing. </a:t>
            </a:r>
          </a:p>
          <a:p>
            <a:pPr marL="0" indent="0">
              <a:lnSpc>
                <a:spcPct val="140000"/>
              </a:lnSpc>
              <a:spcAft>
                <a:spcPts val="800"/>
              </a:spcAft>
              <a:buNone/>
            </a:pPr>
            <a:r>
              <a:rPr lang="nl-NL" sz="1467" dirty="0"/>
              <a:t>Kernbegrippen: hoogtechnologisch, </a:t>
            </a:r>
            <a:r>
              <a:rPr lang="nl-NL" sz="1467" dirty="0" err="1"/>
              <a:t>natuurinclusief</a:t>
            </a:r>
            <a:r>
              <a:rPr lang="nl-NL" sz="1467" dirty="0"/>
              <a:t> en multifunctioneel Een </a:t>
            </a:r>
            <a:r>
              <a:rPr lang="nl-NL" sz="1467" dirty="0">
                <a:hlinkClick r:id="rId2"/>
              </a:rPr>
              <a:t>Uitvoeringsagenda Landbouw Zuid-Holland 2025 -2030</a:t>
            </a:r>
            <a:endParaRPr lang="nl-NL" sz="1467" dirty="0"/>
          </a:p>
          <a:p>
            <a:pPr marL="0" indent="0">
              <a:lnSpc>
                <a:spcPct val="140000"/>
              </a:lnSpc>
              <a:spcAft>
                <a:spcPts val="800"/>
              </a:spcAft>
              <a:buNone/>
            </a:pPr>
            <a:r>
              <a:rPr lang="nl-NL" sz="1467" b="1" dirty="0"/>
              <a:t>Voorheen</a:t>
            </a:r>
          </a:p>
          <a:p>
            <a:pPr marL="0" indent="0">
              <a:lnSpc>
                <a:spcPct val="140000"/>
              </a:lnSpc>
              <a:spcAft>
                <a:spcPts val="800"/>
              </a:spcAft>
              <a:buNone/>
            </a:pPr>
            <a:r>
              <a:rPr lang="nl-NL" sz="1467" dirty="0"/>
              <a:t>In 20e eeuw van passief toezicht naar actieve sturing</a:t>
            </a:r>
          </a:p>
          <a:p>
            <a:pPr marL="0" indent="0">
              <a:lnSpc>
                <a:spcPct val="140000"/>
              </a:lnSpc>
              <a:spcAft>
                <a:spcPts val="800"/>
              </a:spcAft>
              <a:buNone/>
            </a:pPr>
            <a:r>
              <a:rPr lang="nl-NL" sz="1467" dirty="0"/>
              <a:t>Na WO II - Schaalvergroting en modernisering</a:t>
            </a:r>
          </a:p>
          <a:p>
            <a:pPr marL="0" indent="0">
              <a:lnSpc>
                <a:spcPct val="140000"/>
              </a:lnSpc>
              <a:spcAft>
                <a:spcPts val="800"/>
              </a:spcAft>
              <a:buNone/>
            </a:pPr>
            <a:r>
              <a:rPr lang="nl-NL" sz="1467" dirty="0"/>
              <a:t>Jaren ‘70 - Landinrichting , milieubescherming en natuurbeheer</a:t>
            </a:r>
          </a:p>
        </p:txBody>
      </p:sp>
      <p:pic>
        <p:nvPicPr>
          <p:cNvPr id="5" name="Afbeelding 4">
            <a:extLst>
              <a:ext uri="{FF2B5EF4-FFF2-40B4-BE49-F238E27FC236}">
                <a16:creationId xmlns:a16="http://schemas.microsoft.com/office/drawing/2014/main" id="{E8B74743-EF25-DCE5-FF27-55E04760A683}"/>
              </a:ext>
            </a:extLst>
          </p:cNvPr>
          <p:cNvPicPr>
            <a:picLocks noChangeAspect="1"/>
          </p:cNvPicPr>
          <p:nvPr/>
        </p:nvPicPr>
        <p:blipFill>
          <a:blip r:embed="rId3"/>
          <a:stretch>
            <a:fillRect/>
          </a:stretch>
        </p:blipFill>
        <p:spPr>
          <a:xfrm>
            <a:off x="7519067" y="1905000"/>
            <a:ext cx="3010056" cy="3739200"/>
          </a:xfrm>
          <a:prstGeom prst="rect">
            <a:avLst/>
          </a:prstGeom>
          <a:noFill/>
        </p:spPr>
      </p:pic>
      <p:sp>
        <p:nvSpPr>
          <p:cNvPr id="3" name="Titel 2">
            <a:extLst>
              <a:ext uri="{FF2B5EF4-FFF2-40B4-BE49-F238E27FC236}">
                <a16:creationId xmlns:a16="http://schemas.microsoft.com/office/drawing/2014/main" id="{9A63ACFE-7CEC-9AF5-F4FB-5DFA9682324B}"/>
              </a:ext>
            </a:extLst>
          </p:cNvPr>
          <p:cNvSpPr>
            <a:spLocks noGrp="1"/>
          </p:cNvSpPr>
          <p:nvPr>
            <p:ph type="title"/>
          </p:nvPr>
        </p:nvSpPr>
        <p:spPr>
          <a:xfrm>
            <a:off x="762000" y="934779"/>
            <a:ext cx="10449984" cy="656591"/>
          </a:xfrm>
        </p:spPr>
        <p:txBody>
          <a:bodyPr>
            <a:normAutofit/>
          </a:bodyPr>
          <a:lstStyle/>
          <a:p>
            <a:pPr>
              <a:lnSpc>
                <a:spcPct val="90000"/>
              </a:lnSpc>
            </a:pPr>
            <a:r>
              <a:rPr lang="nl-NL" sz="3600"/>
              <a:t>Agrarische geschiedenis in de provinciale archieven </a:t>
            </a:r>
          </a:p>
        </p:txBody>
      </p:sp>
      <p:sp>
        <p:nvSpPr>
          <p:cNvPr id="2" name="Tijdelijke aanduiding voor dianummer 1" hidden="1">
            <a:extLst>
              <a:ext uri="{FF2B5EF4-FFF2-40B4-BE49-F238E27FC236}">
                <a16:creationId xmlns:a16="http://schemas.microsoft.com/office/drawing/2014/main" id="{8C7B68BE-2423-BA28-B6E5-603A4D0B1ED0}"/>
              </a:ext>
            </a:extLst>
          </p:cNvPr>
          <p:cNvSpPr>
            <a:spLocks noGrp="1"/>
          </p:cNvSpPr>
          <p:nvPr>
            <p:ph type="sldNum" sz="quarter" idx="4294967295"/>
          </p:nvPr>
        </p:nvSpPr>
        <p:spPr>
          <a:xfrm>
            <a:off x="8367184" y="6392113"/>
            <a:ext cx="2844800" cy="184665"/>
          </a:xfrm>
        </p:spPr>
        <p:txBody>
          <a:bodyPr/>
          <a:lstStyle/>
          <a:p>
            <a:pPr algn="r" defTabSz="1219140">
              <a:spcAft>
                <a:spcPts val="800"/>
              </a:spcAft>
            </a:pPr>
            <a:fld id="{52CD5E70-B072-4ABF-98D2-981DEBBF7F7D}" type="slidenum">
              <a:rPr lang="nl-NL">
                <a:solidFill>
                  <a:srgbClr val="000066"/>
                </a:solidFill>
                <a:latin typeface="Arial"/>
              </a:rPr>
              <a:pPr algn="r" defTabSz="1219140">
                <a:spcAft>
                  <a:spcPts val="800"/>
                </a:spcAft>
              </a:pPr>
              <a:t>54</a:t>
            </a:fld>
            <a:endParaRPr lang="nl-NL">
              <a:solidFill>
                <a:srgbClr val="000066"/>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87266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A4A368-85BB-FC8D-9753-F8BF27D2E16D}"/>
              </a:ext>
            </a:extLst>
          </p:cNvPr>
          <p:cNvSpPr>
            <a:spLocks noGrp="1"/>
          </p:cNvSpPr>
          <p:nvPr>
            <p:ph type="title"/>
          </p:nvPr>
        </p:nvSpPr>
        <p:spPr/>
        <p:txBody>
          <a:bodyPr/>
          <a:lstStyle/>
          <a:p>
            <a:pPr algn="ctr"/>
            <a:r>
              <a:rPr lang="en-US" dirty="0" err="1"/>
              <a:t>Provinciale</a:t>
            </a:r>
            <a:r>
              <a:rPr lang="en-US" dirty="0"/>
              <a:t> </a:t>
            </a:r>
            <a:r>
              <a:rPr lang="en-US" dirty="0" err="1"/>
              <a:t>bemoeienis</a:t>
            </a:r>
            <a:r>
              <a:rPr lang="en-US" dirty="0"/>
              <a:t> </a:t>
            </a:r>
            <a:endParaRPr lang="nl-NL" dirty="0"/>
          </a:p>
        </p:txBody>
      </p:sp>
      <p:sp>
        <p:nvSpPr>
          <p:cNvPr id="3" name="Tijdelijke aanduiding voor inhoud 2">
            <a:extLst>
              <a:ext uri="{FF2B5EF4-FFF2-40B4-BE49-F238E27FC236}">
                <a16:creationId xmlns:a16="http://schemas.microsoft.com/office/drawing/2014/main" id="{73EA7618-C632-1857-EF82-FD59FE005C57}"/>
              </a:ext>
            </a:extLst>
          </p:cNvPr>
          <p:cNvSpPr>
            <a:spLocks noGrp="1"/>
          </p:cNvSpPr>
          <p:nvPr>
            <p:ph idx="1"/>
          </p:nvPr>
        </p:nvSpPr>
        <p:spPr/>
        <p:txBody>
          <a:bodyPr>
            <a:normAutofit fontScale="25000" lnSpcReduction="20000"/>
          </a:bodyPr>
          <a:lstStyle/>
          <a:p>
            <a:pPr>
              <a:lnSpc>
                <a:spcPts val="4200"/>
              </a:lnSpc>
              <a:spcAft>
                <a:spcPts val="1600"/>
              </a:spcAft>
              <a:buNone/>
              <a:defRPr/>
            </a:pPr>
            <a:r>
              <a:rPr lang="nl-NL" sz="5600" b="1" dirty="0">
                <a:solidFill>
                  <a:srgbClr val="000000"/>
                </a:solidFill>
                <a:ea typeface="Calibri" panose="020F0502020204030204" pitchFamily="34" charset="0"/>
              </a:rPr>
              <a:t>19</a:t>
            </a:r>
            <a:r>
              <a:rPr lang="nl-NL" sz="5600" b="1" baseline="30000" dirty="0">
                <a:solidFill>
                  <a:srgbClr val="000000"/>
                </a:solidFill>
                <a:ea typeface="Calibri" panose="020F0502020204030204" pitchFamily="34" charset="0"/>
              </a:rPr>
              <a:t>e</a:t>
            </a:r>
            <a:r>
              <a:rPr lang="nl-NL" sz="5600" b="1" dirty="0">
                <a:solidFill>
                  <a:srgbClr val="000000"/>
                </a:solidFill>
                <a:ea typeface="Calibri" panose="020F0502020204030204" pitchFamily="34" charset="0"/>
              </a:rPr>
              <a:t> </a:t>
            </a:r>
            <a:r>
              <a:rPr lang="nl-NL" sz="5600" b="1" dirty="0">
                <a:solidFill>
                  <a:schemeClr val="tx2">
                    <a:lumMod val="95000"/>
                    <a:lumOff val="5000"/>
                  </a:schemeClr>
                </a:solidFill>
                <a:ea typeface="Calibri" panose="020F0502020204030204" pitchFamily="34" charset="0"/>
              </a:rPr>
              <a:t>eeuw </a:t>
            </a:r>
            <a:r>
              <a:rPr lang="nl-NL" sz="5600" dirty="0">
                <a:solidFill>
                  <a:schemeClr val="tx2">
                    <a:lumMod val="95000"/>
                    <a:lumOff val="5000"/>
                  </a:schemeClr>
                </a:solidFill>
                <a:ea typeface="Calibri" panose="020F0502020204030204" pitchFamily="34" charset="0"/>
              </a:rPr>
              <a:t> o.a.  3.02.20 Inventaris van het archief van het Provinciaal Bestuur van Zuid-Holland, 1814-1844</a:t>
            </a:r>
          </a:p>
          <a:p>
            <a:pPr>
              <a:buNone/>
            </a:pPr>
            <a:r>
              <a:rPr lang="nl-NL" sz="5600" b="1" dirty="0">
                <a:solidFill>
                  <a:schemeClr val="tx2">
                    <a:lumMod val="95000"/>
                    <a:lumOff val="5000"/>
                  </a:schemeClr>
                </a:solidFill>
                <a:ea typeface="Calibri" panose="020F0502020204030204" pitchFamily="34" charset="0"/>
              </a:rPr>
              <a:t>Voorbeelden</a:t>
            </a:r>
          </a:p>
          <a:p>
            <a:pPr>
              <a:buFont typeface="Arial" panose="020B0604020202020204" pitchFamily="34" charset="0"/>
              <a:buChar char="•"/>
              <a:defRPr/>
            </a:pPr>
            <a:r>
              <a:rPr lang="nl-NL" sz="5600" dirty="0">
                <a:solidFill>
                  <a:srgbClr val="000000"/>
                </a:solidFill>
                <a:ea typeface="Calibri" panose="020F0502020204030204" pitchFamily="34" charset="0"/>
              </a:rPr>
              <a:t>Vaststellen van het jacht- en visseizoen </a:t>
            </a:r>
          </a:p>
          <a:p>
            <a:pPr>
              <a:buFont typeface="Arial" panose="020B0604020202020204" pitchFamily="34" charset="0"/>
              <a:buChar char="•"/>
              <a:defRPr/>
            </a:pPr>
            <a:r>
              <a:rPr lang="nl-NL" sz="5600" dirty="0">
                <a:solidFill>
                  <a:srgbClr val="000000"/>
                </a:solidFill>
                <a:ea typeface="Calibri" panose="020F0502020204030204" pitchFamily="34" charset="0"/>
              </a:rPr>
              <a:t>U</a:t>
            </a:r>
            <a:r>
              <a:rPr lang="nl-NL" sz="5600" dirty="0" err="1">
                <a:solidFill>
                  <a:srgbClr val="000000"/>
                </a:solidFill>
                <a:ea typeface="Calibri" panose="020F0502020204030204" pitchFamily="34" charset="0"/>
              </a:rPr>
              <a:t>itgifte</a:t>
            </a:r>
            <a:r>
              <a:rPr lang="nl-NL" sz="5600" dirty="0">
                <a:solidFill>
                  <a:srgbClr val="000000"/>
                </a:solidFill>
                <a:ea typeface="Calibri" panose="020F0502020204030204" pitchFamily="34" charset="0"/>
              </a:rPr>
              <a:t> van jacht- en visakten. </a:t>
            </a:r>
          </a:p>
          <a:p>
            <a:pPr>
              <a:buFont typeface="Arial" panose="020B0604020202020204" pitchFamily="34" charset="0"/>
              <a:buChar char="•"/>
              <a:defRPr/>
            </a:pPr>
            <a:r>
              <a:rPr lang="nl-NL" sz="5600" dirty="0">
                <a:solidFill>
                  <a:srgbClr val="000000"/>
                </a:solidFill>
                <a:ea typeface="Calibri" panose="020F0502020204030204" pitchFamily="34" charset="0"/>
              </a:rPr>
              <a:t>V</a:t>
            </a:r>
            <a:r>
              <a:rPr lang="nl-NL" sz="5600" dirty="0" err="1">
                <a:solidFill>
                  <a:srgbClr val="000000"/>
                </a:solidFill>
                <a:ea typeface="Calibri" panose="020F0502020204030204" pitchFamily="34" charset="0"/>
              </a:rPr>
              <a:t>ergunningen</a:t>
            </a:r>
            <a:r>
              <a:rPr lang="nl-NL" sz="5600" dirty="0">
                <a:solidFill>
                  <a:srgbClr val="000000"/>
                </a:solidFill>
                <a:ea typeface="Calibri" panose="020F0502020204030204" pitchFamily="34" charset="0"/>
              </a:rPr>
              <a:t> voor verveningen en toezicht op de uitvoering van de verveningen oefende het college toezicht uit.</a:t>
            </a:r>
            <a:r>
              <a:rPr lang="nl-NL" sz="5600" dirty="0">
                <a:solidFill>
                  <a:srgbClr val="01689B"/>
                </a:solidFill>
                <a:ea typeface="Calibri" panose="020F0502020204030204" pitchFamily="34" charset="0"/>
                <a:hlinkClick r:id="rId2"/>
              </a:rPr>
              <a:t> </a:t>
            </a:r>
            <a:endParaRPr lang="nl-NL" sz="5600" dirty="0">
              <a:ea typeface="Calibri" panose="020F0502020204030204" pitchFamily="34" charset="0"/>
            </a:endParaRPr>
          </a:p>
          <a:p>
            <a:pPr>
              <a:buFont typeface="Arial" panose="020B0604020202020204" pitchFamily="34" charset="0"/>
              <a:buChar char="•"/>
              <a:defRPr/>
            </a:pPr>
            <a:r>
              <a:rPr lang="nl-NL" sz="5600" dirty="0">
                <a:solidFill>
                  <a:srgbClr val="000000"/>
                </a:solidFill>
                <a:ea typeface="Calibri" panose="020F0502020204030204" pitchFamily="34" charset="0"/>
              </a:rPr>
              <a:t>Verslagen van de provinciale commissie van landbouw over de toestand van de landbouw</a:t>
            </a:r>
          </a:p>
          <a:p>
            <a:pPr>
              <a:buFont typeface="Arial" panose="020B0604020202020204" pitchFamily="34" charset="0"/>
              <a:buChar char="•"/>
              <a:defRPr/>
            </a:pPr>
            <a:r>
              <a:rPr lang="nl-NL" sz="5600" dirty="0">
                <a:solidFill>
                  <a:srgbClr val="000000"/>
                </a:solidFill>
                <a:ea typeface="Calibri" panose="020F0502020204030204" pitchFamily="34" charset="0"/>
              </a:rPr>
              <a:t>Colleges voor de Grote en Kleine visserij </a:t>
            </a:r>
          </a:p>
          <a:p>
            <a:pPr algn="l">
              <a:buNone/>
            </a:pPr>
            <a:endParaRPr lang="nl-NL" sz="5600" dirty="0">
              <a:solidFill>
                <a:srgbClr val="000000"/>
              </a:solidFill>
              <a:ea typeface="Calibri" panose="020F0502020204030204" pitchFamily="34" charset="0"/>
            </a:endParaRPr>
          </a:p>
          <a:p>
            <a:pPr>
              <a:buNone/>
            </a:pPr>
            <a:r>
              <a:rPr lang="nl-NL" sz="5600" dirty="0">
                <a:solidFill>
                  <a:schemeClr val="tx2">
                    <a:lumMod val="95000"/>
                    <a:lumOff val="5000"/>
                  </a:schemeClr>
                </a:solidFill>
                <a:ea typeface="Calibri" panose="020F0502020204030204" pitchFamily="34" charset="0"/>
              </a:rPr>
              <a:t>3.11.01 Inventaris van het archief van de Commissie van Landbouw in het Zuidelijk Gedeelte van de Provincie, 1805-1851</a:t>
            </a:r>
          </a:p>
          <a:p>
            <a:pPr>
              <a:spcAft>
                <a:spcPts val="2000"/>
              </a:spcAft>
              <a:buNone/>
            </a:pPr>
            <a:r>
              <a:rPr lang="nl-NL" sz="5600" dirty="0">
                <a:solidFill>
                  <a:schemeClr val="tx2">
                    <a:lumMod val="95000"/>
                    <a:lumOff val="5000"/>
                  </a:schemeClr>
                </a:solidFill>
                <a:ea typeface="Calibri" panose="020F0502020204030204" pitchFamily="34" charset="0"/>
              </a:rPr>
              <a:t>* verslagen betreffende de staat van de landbouw, de gewassen en lijsten van gedekte merries</a:t>
            </a:r>
          </a:p>
          <a:p>
            <a:endParaRPr lang="nl-NL" dirty="0"/>
          </a:p>
        </p:txBody>
      </p:sp>
    </p:spTree>
    <p:extLst>
      <p:ext uri="{BB962C8B-B14F-4D97-AF65-F5344CB8AC3E}">
        <p14:creationId xmlns:p14="http://schemas.microsoft.com/office/powerpoint/2010/main" val="21259472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55AE5A-B858-8D63-6673-CD50AC003E63}"/>
              </a:ext>
            </a:extLst>
          </p:cNvPr>
          <p:cNvSpPr>
            <a:spLocks noGrp="1"/>
          </p:cNvSpPr>
          <p:nvPr>
            <p:ph type="title"/>
          </p:nvPr>
        </p:nvSpPr>
        <p:spPr/>
        <p:txBody>
          <a:bodyPr/>
          <a:lstStyle/>
          <a:p>
            <a:pPr algn="ctr"/>
            <a:r>
              <a:rPr lang="en-US" dirty="0" err="1"/>
              <a:t>Subsidieverlening</a:t>
            </a:r>
            <a:r>
              <a:rPr lang="en-US" dirty="0"/>
              <a:t> </a:t>
            </a:r>
            <a:endParaRPr lang="nl-NL" dirty="0"/>
          </a:p>
        </p:txBody>
      </p:sp>
      <p:sp>
        <p:nvSpPr>
          <p:cNvPr id="3" name="Tijdelijke aanduiding voor inhoud 2">
            <a:extLst>
              <a:ext uri="{FF2B5EF4-FFF2-40B4-BE49-F238E27FC236}">
                <a16:creationId xmlns:a16="http://schemas.microsoft.com/office/drawing/2014/main" id="{011B88BD-2C54-8C31-D8C6-5AB5573ACF38}"/>
              </a:ext>
            </a:extLst>
          </p:cNvPr>
          <p:cNvSpPr>
            <a:spLocks noGrp="1"/>
          </p:cNvSpPr>
          <p:nvPr>
            <p:ph idx="1"/>
          </p:nvPr>
        </p:nvSpPr>
        <p:spPr>
          <a:xfrm>
            <a:off x="616665" y="1727875"/>
            <a:ext cx="10449984" cy="4271236"/>
          </a:xfrm>
        </p:spPr>
        <p:txBody>
          <a:bodyPr>
            <a:normAutofit fontScale="70000" lnSpcReduction="20000"/>
          </a:bodyPr>
          <a:lstStyle/>
          <a:p>
            <a:pPr algn="l">
              <a:buNone/>
            </a:pPr>
            <a:r>
              <a:rPr lang="nl-NL" dirty="0"/>
              <a:t>Subsidieverlening ten behoeve van de ontwikkeling van de veeteelt, 1933-1973  </a:t>
            </a:r>
          </a:p>
          <a:p>
            <a:pPr algn="l">
              <a:buFont typeface="Arial" panose="020B0604020202020204" pitchFamily="34" charset="0"/>
              <a:buChar char="•"/>
            </a:pPr>
            <a:r>
              <a:rPr lang="nl-NL" dirty="0"/>
              <a:t>Organisaties voor de schapenfokkerij, geitenfokverenigingen, rundveefokkerij, varkensfokkerij, paardenfokkerij</a:t>
            </a:r>
          </a:p>
          <a:p>
            <a:pPr algn="l">
              <a:buFont typeface="Arial" panose="020B0604020202020204" pitchFamily="34" charset="0"/>
              <a:buChar char="•"/>
            </a:pPr>
            <a:r>
              <a:rPr lang="nl-NL" dirty="0"/>
              <a:t>Stichting voor de rundveeverbetering ten behoeve van het melkhoudbaarheidsonderzoek, jaren 70</a:t>
            </a:r>
          </a:p>
          <a:p>
            <a:pPr algn="l">
              <a:buFont typeface="Arial" panose="020B0604020202020204" pitchFamily="34" charset="0"/>
              <a:buChar char="•"/>
            </a:pPr>
            <a:r>
              <a:rPr lang="nl-NL" dirty="0"/>
              <a:t>Stichting Varkensproefbedrijf (Zuid- en) West- Nederland, 1971-1973 </a:t>
            </a:r>
          </a:p>
          <a:p>
            <a:pPr algn="l">
              <a:buFont typeface="Arial" panose="020B0604020202020204" pitchFamily="34" charset="0"/>
              <a:buChar char="•"/>
            </a:pPr>
            <a:r>
              <a:rPr lang="nl-NL" dirty="0">
                <a:solidFill>
                  <a:schemeClr val="tx2">
                    <a:lumMod val="95000"/>
                    <a:lumOff val="5000"/>
                  </a:schemeClr>
                </a:solidFill>
                <a:ea typeface="Calibri" panose="020F0502020204030204" pitchFamily="34" charset="0"/>
              </a:rPr>
              <a:t>3014-3015 </a:t>
            </a:r>
            <a:r>
              <a:rPr lang="nl-NL" b="0" i="0" dirty="0">
                <a:solidFill>
                  <a:schemeClr val="tx2">
                    <a:lumMod val="95000"/>
                    <a:lumOff val="5000"/>
                  </a:schemeClr>
                </a:solidFill>
                <a:effectLst/>
                <a:ea typeface="Calibri" panose="020F0502020204030204" pitchFamily="34" charset="0"/>
              </a:rPr>
              <a:t>Wijziging van het Stierenreglement Zuid-Holland</a:t>
            </a:r>
            <a:endParaRPr lang="nl-NL" b="0" i="0" u="sng" dirty="0">
              <a:solidFill>
                <a:srgbClr val="01689B"/>
              </a:solidFill>
              <a:effectLst/>
              <a:latin typeface="Source Sans 3 Bold"/>
              <a:hlinkClick r:id="rId2"/>
            </a:endParaRPr>
          </a:p>
          <a:p>
            <a:r>
              <a:rPr lang="nl-NL" b="0" i="0" u="sng" dirty="0">
                <a:solidFill>
                  <a:srgbClr val="01689B"/>
                </a:solidFill>
                <a:effectLst/>
                <a:latin typeface="Source Sans 3 Bold"/>
                <a:hlinkClick r:id="rId2"/>
              </a:rPr>
              <a:t>3016 </a:t>
            </a:r>
            <a:r>
              <a:rPr lang="nl-NL" b="0" i="0" u="sng" dirty="0">
                <a:solidFill>
                  <a:srgbClr val="D52B1E"/>
                </a:solidFill>
                <a:effectLst/>
                <a:latin typeface="Source Sans 3 Bold"/>
                <a:hlinkClick r:id="rId2"/>
              </a:rPr>
              <a:t>Reglement van werkzaamheden van de Provinciale commissie ter bevordering van de rundveefokkerij,</a:t>
            </a:r>
            <a:r>
              <a:rPr lang="nl-NL" b="0" i="0" u="sng" dirty="0">
                <a:solidFill>
                  <a:srgbClr val="D52B1E"/>
                </a:solidFill>
                <a:effectLst/>
                <a:latin typeface="Source Sans 3 Bold"/>
              </a:rPr>
              <a:t> 1951-1957</a:t>
            </a:r>
          </a:p>
          <a:p>
            <a:pPr>
              <a:buNone/>
              <a:defRPr/>
            </a:pPr>
            <a:r>
              <a:rPr lang="nl-NL" sz="1867" b="1" dirty="0">
                <a:solidFill>
                  <a:srgbClr val="000000">
                    <a:lumMod val="95000"/>
                    <a:lumOff val="5000"/>
                  </a:srgbClr>
                </a:solidFill>
              </a:rPr>
              <a:t>Bron 3.02.22 Inventaris van het archief van de Griffie van de provincie Zuid-Holland, (1826) 1946 – 1975</a:t>
            </a:r>
          </a:p>
          <a:p>
            <a:endParaRPr lang="nl-NL" dirty="0"/>
          </a:p>
          <a:p>
            <a:pPr>
              <a:buNone/>
            </a:pPr>
            <a:r>
              <a:rPr lang="nl-NL" dirty="0"/>
              <a:t>Molens</a:t>
            </a:r>
          </a:p>
          <a:p>
            <a:pPr>
              <a:buNone/>
            </a:pPr>
            <a:r>
              <a:rPr lang="nl-NL" b="0" u="sng" dirty="0">
                <a:solidFill>
                  <a:srgbClr val="01689B"/>
                </a:solidFill>
                <a:effectLst/>
                <a:latin typeface="Source Sans 3 Bold"/>
                <a:hlinkClick r:id="rId3"/>
              </a:rPr>
              <a:t>4240 Instelling en wijziging van de Maal- en draaipremieregeling </a:t>
            </a:r>
            <a:r>
              <a:rPr lang="nl-NL" b="0" i="0" u="sng" dirty="0">
                <a:solidFill>
                  <a:srgbClr val="01689B"/>
                </a:solidFill>
                <a:effectLst/>
                <a:latin typeface="Source Sans 3 Bold"/>
                <a:hlinkClick r:id="rId3"/>
              </a:rPr>
              <a:t>molens</a:t>
            </a:r>
            <a:r>
              <a:rPr lang="nl-NL" b="0" u="sng" dirty="0">
                <a:solidFill>
                  <a:srgbClr val="01689B"/>
                </a:solidFill>
                <a:effectLst/>
                <a:latin typeface="Source Sans 3 Bold"/>
                <a:hlinkClick r:id="rId3"/>
              </a:rPr>
              <a:t>,</a:t>
            </a:r>
            <a:endParaRPr lang="nl-NL" b="0" dirty="0">
              <a:solidFill>
                <a:srgbClr val="4B4646"/>
              </a:solidFill>
              <a:effectLst/>
              <a:latin typeface="Source Sans 3 Bold"/>
            </a:endParaRPr>
          </a:p>
          <a:p>
            <a:pPr>
              <a:buNone/>
            </a:pPr>
            <a:r>
              <a:rPr lang="nl-NL" b="0" u="sng" dirty="0">
                <a:solidFill>
                  <a:srgbClr val="01689B"/>
                </a:solidFill>
                <a:effectLst/>
                <a:latin typeface="Source Sans 3 Bold"/>
                <a:hlinkClick r:id="rId3"/>
              </a:rPr>
              <a:t>4241 Wijzigingen van de subsidieregeling voor het onderhoud van </a:t>
            </a:r>
            <a:r>
              <a:rPr lang="nl-NL" b="0" i="0" u="sng" dirty="0">
                <a:solidFill>
                  <a:srgbClr val="01689B"/>
                </a:solidFill>
                <a:effectLst/>
                <a:latin typeface="Source Sans 3 Bold"/>
                <a:hlinkClick r:id="rId3"/>
              </a:rPr>
              <a:t>molens</a:t>
            </a:r>
            <a:r>
              <a:rPr lang="nl-NL" b="0" u="sng" dirty="0">
                <a:solidFill>
                  <a:srgbClr val="01689B"/>
                </a:solidFill>
                <a:effectLst/>
                <a:latin typeface="Source Sans 3 Bold"/>
                <a:hlinkClick r:id="rId3"/>
              </a:rPr>
              <a:t>,</a:t>
            </a:r>
            <a:r>
              <a:rPr lang="nl-NL" b="0" u="sng" dirty="0">
                <a:solidFill>
                  <a:srgbClr val="01689B"/>
                </a:solidFill>
                <a:effectLst/>
                <a:latin typeface="Source Sans 3 Bold"/>
              </a:rPr>
              <a:t> </a:t>
            </a:r>
            <a:endParaRPr lang="nl-NL" b="0" dirty="0">
              <a:solidFill>
                <a:schemeClr val="tx2">
                  <a:lumMod val="95000"/>
                  <a:lumOff val="5000"/>
                </a:schemeClr>
              </a:solidFill>
              <a:effectLst/>
              <a:latin typeface="Source Sans 3 Bold"/>
            </a:endParaRPr>
          </a:p>
          <a:p>
            <a:pPr>
              <a:buNone/>
            </a:pPr>
            <a:r>
              <a:rPr lang="nl-NL" b="0" dirty="0">
                <a:solidFill>
                  <a:schemeClr val="tx2">
                    <a:lumMod val="95000"/>
                    <a:lumOff val="5000"/>
                  </a:schemeClr>
                </a:solidFill>
                <a:effectLst/>
                <a:latin typeface="Source Sans 3 Bold"/>
              </a:rPr>
              <a:t>4242-4247 Vergaderingen van de Vaste commissie voor advies en bijstand voor monumentenzorg en </a:t>
            </a:r>
            <a:r>
              <a:rPr lang="nl-NL" b="0" i="0" dirty="0">
                <a:solidFill>
                  <a:schemeClr val="tx2">
                    <a:lumMod val="95000"/>
                    <a:lumOff val="5000"/>
                  </a:schemeClr>
                </a:solidFill>
                <a:effectLst/>
                <a:latin typeface="Source Sans 3 Bold"/>
              </a:rPr>
              <a:t>molens</a:t>
            </a:r>
            <a:endParaRPr lang="nl-NL" b="0" dirty="0">
              <a:solidFill>
                <a:schemeClr val="tx2">
                  <a:lumMod val="95000"/>
                  <a:lumOff val="5000"/>
                </a:schemeClr>
              </a:solidFill>
              <a:effectLst/>
              <a:latin typeface="Source Sans 3 Bold"/>
            </a:endParaRPr>
          </a:p>
          <a:p>
            <a:endParaRPr lang="nl-NL" dirty="0"/>
          </a:p>
        </p:txBody>
      </p:sp>
    </p:spTree>
    <p:extLst>
      <p:ext uri="{BB962C8B-B14F-4D97-AF65-F5344CB8AC3E}">
        <p14:creationId xmlns:p14="http://schemas.microsoft.com/office/powerpoint/2010/main" val="36322254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330B4-0E1D-4707-31B7-BCA9664127D2}"/>
            </a:ext>
          </a:extLst>
        </p:cNvPr>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52262E78-9B40-1C78-4DC5-ACDC12DE5D4A}"/>
              </a:ext>
            </a:extLst>
          </p:cNvPr>
          <p:cNvSpPr>
            <a:spLocks noGrp="1"/>
          </p:cNvSpPr>
          <p:nvPr>
            <p:ph idx="1"/>
          </p:nvPr>
        </p:nvSpPr>
        <p:spPr>
          <a:xfrm>
            <a:off x="761999" y="1905000"/>
            <a:ext cx="6392496" cy="3739200"/>
          </a:xfrm>
        </p:spPr>
        <p:txBody>
          <a:bodyPr>
            <a:normAutofit fontScale="25000" lnSpcReduction="20000"/>
          </a:bodyPr>
          <a:lstStyle/>
          <a:p>
            <a:pPr>
              <a:lnSpc>
                <a:spcPts val="4200"/>
              </a:lnSpc>
              <a:buNone/>
            </a:pPr>
            <a:r>
              <a:rPr lang="nl-NL" sz="5867" b="1" i="1" dirty="0">
                <a:solidFill>
                  <a:schemeClr val="tx2">
                    <a:lumMod val="95000"/>
                    <a:lumOff val="5000"/>
                  </a:schemeClr>
                </a:solidFill>
                <a:ea typeface="Calibri" panose="020F0502020204030204" pitchFamily="34" charset="0"/>
              </a:rPr>
              <a:t>3.21.21 Inventaris van het archief van de Hollandsche Maatschappij van Landbouw</a:t>
            </a:r>
          </a:p>
          <a:p>
            <a:pPr>
              <a:buFont typeface="Arial" panose="020B0604020202020204" pitchFamily="34" charset="0"/>
              <a:buChar char="•"/>
            </a:pPr>
            <a:r>
              <a:rPr lang="nl-NL" sz="5867" dirty="0">
                <a:solidFill>
                  <a:srgbClr val="202122"/>
                </a:solidFill>
                <a:ea typeface="Calibri" panose="020F0502020204030204" pitchFamily="34" charset="0"/>
              </a:rPr>
              <a:t>Een organisatie van agrariërs in de beide </a:t>
            </a:r>
            <a:r>
              <a:rPr lang="nl-NL" sz="5867" dirty="0" err="1">
                <a:solidFill>
                  <a:srgbClr val="3366CC"/>
                </a:solidFill>
                <a:ea typeface="Calibri" panose="020F0502020204030204" pitchFamily="34" charset="0"/>
                <a:hlinkClick r:id="rId2" tooltip="Holland"/>
              </a:rPr>
              <a:t>Hollanden</a:t>
            </a:r>
            <a:endParaRPr lang="nl-NL" sz="5867" dirty="0">
              <a:solidFill>
                <a:srgbClr val="202122"/>
              </a:solidFill>
              <a:ea typeface="Calibri" panose="020F0502020204030204" pitchFamily="34" charset="0"/>
            </a:endParaRPr>
          </a:p>
          <a:p>
            <a:pPr>
              <a:buFont typeface="Arial" panose="020B0604020202020204" pitchFamily="34" charset="0"/>
              <a:buChar char="•"/>
            </a:pPr>
            <a:r>
              <a:rPr lang="nl-NL" sz="5867" dirty="0">
                <a:solidFill>
                  <a:srgbClr val="202122"/>
                </a:solidFill>
                <a:ea typeface="Calibri" panose="020F0502020204030204" pitchFamily="34" charset="0"/>
              </a:rPr>
              <a:t>Opgericht in 1847</a:t>
            </a:r>
          </a:p>
          <a:p>
            <a:pPr>
              <a:buFont typeface="Arial" panose="020B0604020202020204" pitchFamily="34" charset="0"/>
              <a:buChar char="•"/>
            </a:pPr>
            <a:r>
              <a:rPr lang="nl-NL" sz="5867" dirty="0">
                <a:solidFill>
                  <a:srgbClr val="202122"/>
                </a:solidFill>
                <a:ea typeface="Calibri" panose="020F0502020204030204" pitchFamily="34" charset="0"/>
              </a:rPr>
              <a:t>Doelen:</a:t>
            </a:r>
          </a:p>
          <a:p>
            <a:pPr lvl="1">
              <a:buFont typeface="Arial" panose="020B0604020202020204" pitchFamily="34" charset="0"/>
              <a:buChar char="•"/>
            </a:pPr>
            <a:r>
              <a:rPr lang="nl-NL" sz="5867" dirty="0">
                <a:solidFill>
                  <a:srgbClr val="202122"/>
                </a:solidFill>
                <a:ea typeface="Calibri" panose="020F0502020204030204" pitchFamily="34" charset="0"/>
              </a:rPr>
              <a:t>verbeteren van de maatschappelijke positie van </a:t>
            </a:r>
            <a:r>
              <a:rPr lang="nl-NL" sz="5867" dirty="0">
                <a:solidFill>
                  <a:schemeClr val="tx2">
                    <a:lumMod val="95000"/>
                    <a:lumOff val="5000"/>
                  </a:schemeClr>
                </a:solidFill>
                <a:ea typeface="Calibri" panose="020F0502020204030204" pitchFamily="34" charset="0"/>
              </a:rPr>
              <a:t>agrarische</a:t>
            </a:r>
            <a:r>
              <a:rPr lang="nl-NL" sz="5867" dirty="0">
                <a:solidFill>
                  <a:srgbClr val="202122"/>
                </a:solidFill>
                <a:ea typeface="Calibri" panose="020F0502020204030204" pitchFamily="34" charset="0"/>
              </a:rPr>
              <a:t> bedrijven</a:t>
            </a:r>
          </a:p>
          <a:p>
            <a:pPr lvl="1">
              <a:buFont typeface="Arial" panose="020B0604020202020204" pitchFamily="34" charset="0"/>
              <a:buChar char="•"/>
            </a:pPr>
            <a:r>
              <a:rPr lang="nl-NL" sz="5867" dirty="0">
                <a:solidFill>
                  <a:srgbClr val="202122"/>
                </a:solidFill>
                <a:ea typeface="Calibri" panose="020F0502020204030204" pitchFamily="34" charset="0"/>
              </a:rPr>
              <a:t>bevordering welzijn en welvaart van ondernemers in de landbouw en hun gezinnen </a:t>
            </a:r>
          </a:p>
          <a:p>
            <a:pPr lvl="1">
              <a:buFont typeface="Arial" panose="020B0604020202020204" pitchFamily="34" charset="0"/>
              <a:buChar char="•"/>
            </a:pPr>
            <a:r>
              <a:rPr lang="nl-NL" sz="5867" dirty="0">
                <a:solidFill>
                  <a:srgbClr val="202122"/>
                </a:solidFill>
                <a:ea typeface="Calibri" panose="020F0502020204030204" pitchFamily="34" charset="0"/>
              </a:rPr>
              <a:t>belangenbehartiging van de leden. </a:t>
            </a:r>
          </a:p>
          <a:p>
            <a:pPr>
              <a:spcAft>
                <a:spcPts val="2000"/>
              </a:spcAft>
              <a:buNone/>
            </a:pPr>
            <a:r>
              <a:rPr lang="nl-NL" sz="5867" dirty="0">
                <a:solidFill>
                  <a:srgbClr val="4B4646"/>
                </a:solidFill>
                <a:ea typeface="Calibri" panose="020F0502020204030204" pitchFamily="34" charset="0"/>
              </a:rPr>
              <a:t>Archief bevat notulen, correspondentie, statistieken, ledenregistratie, contacten met andere organisaties en instellingen op het gebied van land- en tuinbouw en met overheidsorganisaties en eigen periodieken</a:t>
            </a:r>
            <a:endParaRPr lang="nl-NL" sz="5867" dirty="0">
              <a:ea typeface="Calibri" panose="020F0502020204030204" pitchFamily="34" charset="0"/>
            </a:endParaRPr>
          </a:p>
          <a:p>
            <a:endParaRPr lang="en-US" dirty="0"/>
          </a:p>
        </p:txBody>
      </p:sp>
      <p:pic>
        <p:nvPicPr>
          <p:cNvPr id="6" name="Afbeelding 5">
            <a:extLst>
              <a:ext uri="{FF2B5EF4-FFF2-40B4-BE49-F238E27FC236}">
                <a16:creationId xmlns:a16="http://schemas.microsoft.com/office/drawing/2014/main" id="{849F8248-E2F4-B94E-05A4-CE480A9E4840}"/>
              </a:ext>
            </a:extLst>
          </p:cNvPr>
          <p:cNvPicPr>
            <a:picLocks noChangeAspect="1"/>
          </p:cNvPicPr>
          <p:nvPr/>
        </p:nvPicPr>
        <p:blipFill>
          <a:blip r:embed="rId3"/>
          <a:stretch>
            <a:fillRect/>
          </a:stretch>
        </p:blipFill>
        <p:spPr>
          <a:xfrm>
            <a:off x="7154495" y="1905000"/>
            <a:ext cx="3739200" cy="3739200"/>
          </a:xfrm>
          <a:prstGeom prst="rect">
            <a:avLst/>
          </a:prstGeom>
          <a:noFill/>
        </p:spPr>
      </p:pic>
      <p:sp>
        <p:nvSpPr>
          <p:cNvPr id="9" name="Tekstvak 8">
            <a:extLst>
              <a:ext uri="{FF2B5EF4-FFF2-40B4-BE49-F238E27FC236}">
                <a16:creationId xmlns:a16="http://schemas.microsoft.com/office/drawing/2014/main" id="{67EFB1F9-F847-3625-14B3-2F1571A4AF32}"/>
              </a:ext>
            </a:extLst>
          </p:cNvPr>
          <p:cNvSpPr txBox="1"/>
          <p:nvPr/>
        </p:nvSpPr>
        <p:spPr>
          <a:xfrm>
            <a:off x="762000" y="934779"/>
            <a:ext cx="10449984" cy="656591"/>
          </a:xfrm>
          <a:prstGeom prst="rect">
            <a:avLst/>
          </a:prstGeom>
        </p:spPr>
        <p:txBody>
          <a:bodyPr>
            <a:normAutofit/>
          </a:bodyPr>
          <a:lstStyle/>
          <a:p>
            <a:pPr defTabSz="1219140">
              <a:lnSpc>
                <a:spcPct val="90000"/>
              </a:lnSpc>
              <a:spcBef>
                <a:spcPct val="0"/>
              </a:spcBef>
              <a:spcAft>
                <a:spcPts val="800"/>
              </a:spcAft>
            </a:pPr>
            <a:r>
              <a:rPr lang="nl-NL" sz="3600" b="1">
                <a:solidFill>
                  <a:srgbClr val="281F6B"/>
                </a:solidFill>
                <a:latin typeface="Calibri" panose="020F0502020204030204" pitchFamily="34" charset="0"/>
                <a:cs typeface="Calibri" panose="020F0502020204030204" pitchFamily="34" charset="0"/>
              </a:rPr>
              <a:t>Hollandsche Maatschappij van Landbouw, 1847-1982</a:t>
            </a:r>
          </a:p>
        </p:txBody>
      </p:sp>
      <p:sp>
        <p:nvSpPr>
          <p:cNvPr id="2" name="Tijdelijke aanduiding voor dianummer 1" hidden="1">
            <a:extLst>
              <a:ext uri="{FF2B5EF4-FFF2-40B4-BE49-F238E27FC236}">
                <a16:creationId xmlns:a16="http://schemas.microsoft.com/office/drawing/2014/main" id="{AA71E8C8-B1AC-0771-8161-D2530C839A30}"/>
              </a:ext>
            </a:extLst>
          </p:cNvPr>
          <p:cNvSpPr>
            <a:spLocks noGrp="1"/>
          </p:cNvSpPr>
          <p:nvPr>
            <p:ph type="sldNum" sz="quarter" idx="4294967295"/>
          </p:nvPr>
        </p:nvSpPr>
        <p:spPr>
          <a:xfrm>
            <a:off x="8367184" y="6392113"/>
            <a:ext cx="2844800" cy="184665"/>
          </a:xfrm>
        </p:spPr>
        <p:txBody>
          <a:bodyPr/>
          <a:lstStyle/>
          <a:p>
            <a:pPr algn="r" defTabSz="1219140">
              <a:spcAft>
                <a:spcPts val="800"/>
              </a:spcAft>
            </a:pPr>
            <a:fld id="{52CD5E70-B072-4ABF-98D2-981DEBBF7F7D}" type="slidenum">
              <a:rPr lang="nl-NL">
                <a:solidFill>
                  <a:srgbClr val="000066"/>
                </a:solidFill>
                <a:latin typeface="Arial"/>
              </a:rPr>
              <a:pPr algn="r" defTabSz="1219140">
                <a:spcAft>
                  <a:spcPts val="800"/>
                </a:spcAft>
              </a:pPr>
              <a:t>57</a:t>
            </a:fld>
            <a:endParaRPr lang="nl-NL">
              <a:solidFill>
                <a:srgbClr val="000066"/>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560324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595E7F-4D87-6EAC-E737-5B42EDF503B5}"/>
              </a:ext>
            </a:extLst>
          </p:cNvPr>
          <p:cNvSpPr>
            <a:spLocks noGrp="1"/>
          </p:cNvSpPr>
          <p:nvPr>
            <p:ph type="title"/>
          </p:nvPr>
        </p:nvSpPr>
        <p:spPr/>
        <p:txBody>
          <a:bodyPr/>
          <a:lstStyle/>
          <a:p>
            <a:pPr algn="ctr"/>
            <a:r>
              <a:rPr lang="en-US" dirty="0" err="1"/>
              <a:t>Particuliere</a:t>
            </a:r>
            <a:r>
              <a:rPr lang="en-US" dirty="0"/>
              <a:t> en </a:t>
            </a:r>
            <a:r>
              <a:rPr lang="en-US" dirty="0" err="1"/>
              <a:t>verenigingsarchieven</a:t>
            </a:r>
            <a:endParaRPr lang="nl-NL" dirty="0"/>
          </a:p>
        </p:txBody>
      </p:sp>
      <p:sp>
        <p:nvSpPr>
          <p:cNvPr id="3" name="Tijdelijke aanduiding voor inhoud 2">
            <a:extLst>
              <a:ext uri="{FF2B5EF4-FFF2-40B4-BE49-F238E27FC236}">
                <a16:creationId xmlns:a16="http://schemas.microsoft.com/office/drawing/2014/main" id="{5F2A6AEA-2CF3-46D5-9023-8E9CB40FF2E1}"/>
              </a:ext>
            </a:extLst>
          </p:cNvPr>
          <p:cNvSpPr>
            <a:spLocks noGrp="1"/>
          </p:cNvSpPr>
          <p:nvPr>
            <p:ph idx="1"/>
          </p:nvPr>
        </p:nvSpPr>
        <p:spPr/>
        <p:txBody>
          <a:bodyPr/>
          <a:lstStyle/>
          <a:p>
            <a:pPr>
              <a:lnSpc>
                <a:spcPts val="4200"/>
              </a:lnSpc>
              <a:buNone/>
            </a:pPr>
            <a:r>
              <a:rPr lang="nl-NL" b="1" i="0" dirty="0">
                <a:solidFill>
                  <a:schemeClr val="tx2">
                    <a:lumMod val="95000"/>
                    <a:lumOff val="5000"/>
                  </a:schemeClr>
                </a:solidFill>
                <a:effectLst/>
                <a:latin typeface="Source Sans 3 Bold"/>
              </a:rPr>
              <a:t>3.20.76 Inventaris van het archief van de familie Del Court van Krimpen, (1506) 1611-1979</a:t>
            </a:r>
          </a:p>
          <a:p>
            <a:pPr>
              <a:lnSpc>
                <a:spcPts val="4200"/>
              </a:lnSpc>
              <a:buNone/>
            </a:pPr>
            <a:r>
              <a:rPr lang="nl-NL" dirty="0">
                <a:solidFill>
                  <a:schemeClr val="tx2">
                    <a:lumMod val="95000"/>
                    <a:lumOff val="5000"/>
                  </a:schemeClr>
                </a:solidFill>
                <a:latin typeface="Source Sans 3 Bold"/>
              </a:rPr>
              <a:t>Enkele familieleden waren actief in d</a:t>
            </a:r>
            <a:r>
              <a:rPr lang="nl-NL" b="0" i="0" dirty="0">
                <a:solidFill>
                  <a:schemeClr val="tx2">
                    <a:lumMod val="95000"/>
                    <a:lumOff val="5000"/>
                  </a:schemeClr>
                </a:solidFill>
                <a:effectLst/>
                <a:latin typeface="Source Sans 3"/>
              </a:rPr>
              <a:t>e verbetering van de landbouw, veeteelt en houtteelt</a:t>
            </a:r>
          </a:p>
          <a:p>
            <a:pPr>
              <a:lnSpc>
                <a:spcPts val="4200"/>
              </a:lnSpc>
              <a:buNone/>
            </a:pPr>
            <a:endParaRPr lang="nl-NL" dirty="0">
              <a:solidFill>
                <a:schemeClr val="tx2">
                  <a:lumMod val="95000"/>
                  <a:lumOff val="5000"/>
                </a:schemeClr>
              </a:solidFill>
              <a:latin typeface="Source Sans 3"/>
            </a:endParaRPr>
          </a:p>
          <a:p>
            <a:pPr>
              <a:lnSpc>
                <a:spcPts val="4200"/>
              </a:lnSpc>
              <a:buNone/>
            </a:pPr>
            <a:r>
              <a:rPr lang="nl-NL" b="1" i="0" dirty="0">
                <a:solidFill>
                  <a:schemeClr val="tx2">
                    <a:lumMod val="95000"/>
                    <a:lumOff val="5000"/>
                  </a:schemeClr>
                </a:solidFill>
                <a:effectLst/>
                <a:latin typeface="Source Sans 3 Bold"/>
              </a:rPr>
              <a:t>3.21.32 Inventaris van het archief van de Vereniging Proeftuin voor de Bloembollencultuur, 1913-1974</a:t>
            </a:r>
          </a:p>
          <a:p>
            <a:pPr>
              <a:lnSpc>
                <a:spcPts val="4200"/>
              </a:lnSpc>
              <a:buNone/>
            </a:pPr>
            <a:endParaRPr lang="nl-NL" b="0" i="0" dirty="0">
              <a:solidFill>
                <a:srgbClr val="4B4646"/>
              </a:solidFill>
              <a:effectLst/>
              <a:latin typeface="Source Sans 3 Bold"/>
            </a:endParaRPr>
          </a:p>
          <a:p>
            <a:endParaRPr lang="nl-NL" dirty="0"/>
          </a:p>
        </p:txBody>
      </p:sp>
    </p:spTree>
    <p:extLst>
      <p:ext uri="{BB962C8B-B14F-4D97-AF65-F5344CB8AC3E}">
        <p14:creationId xmlns:p14="http://schemas.microsoft.com/office/powerpoint/2010/main" val="24734685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21869E-BEBA-0616-8FA2-C8179C51AE2B}"/>
              </a:ext>
            </a:extLst>
          </p:cNvPr>
          <p:cNvSpPr>
            <a:spLocks noGrp="1"/>
          </p:cNvSpPr>
          <p:nvPr>
            <p:ph type="title"/>
          </p:nvPr>
        </p:nvSpPr>
        <p:spPr/>
        <p:txBody>
          <a:bodyPr/>
          <a:lstStyle/>
          <a:p>
            <a:r>
              <a:rPr lang="en-US" dirty="0"/>
              <a:t>Taak - </a:t>
            </a:r>
            <a:r>
              <a:rPr lang="en-US" dirty="0" err="1"/>
              <a:t>Ruimtelijke</a:t>
            </a:r>
            <a:r>
              <a:rPr lang="en-US" dirty="0"/>
              <a:t> </a:t>
            </a:r>
            <a:r>
              <a:rPr lang="en-US" dirty="0" err="1"/>
              <a:t>ordening</a:t>
            </a:r>
            <a:endParaRPr lang="nl-NL" dirty="0"/>
          </a:p>
        </p:txBody>
      </p:sp>
      <p:sp>
        <p:nvSpPr>
          <p:cNvPr id="3" name="Tijdelijke aanduiding voor inhoud 2">
            <a:extLst>
              <a:ext uri="{FF2B5EF4-FFF2-40B4-BE49-F238E27FC236}">
                <a16:creationId xmlns:a16="http://schemas.microsoft.com/office/drawing/2014/main" id="{69D73A36-850F-F6BF-9CB5-646B86D09A1E}"/>
              </a:ext>
            </a:extLst>
          </p:cNvPr>
          <p:cNvSpPr>
            <a:spLocks noGrp="1"/>
          </p:cNvSpPr>
          <p:nvPr>
            <p:ph idx="1"/>
          </p:nvPr>
        </p:nvSpPr>
        <p:spPr/>
        <p:txBody>
          <a:bodyPr>
            <a:normAutofit/>
          </a:bodyPr>
          <a:lstStyle/>
          <a:p>
            <a:pPr>
              <a:lnSpc>
                <a:spcPts val="4200"/>
              </a:lnSpc>
              <a:buNone/>
            </a:pPr>
            <a:r>
              <a:rPr lang="nl-NL" b="0" i="0" dirty="0">
                <a:solidFill>
                  <a:schemeClr val="tx2">
                    <a:lumMod val="95000"/>
                    <a:lumOff val="5000"/>
                  </a:schemeClr>
                </a:solidFill>
                <a:effectLst/>
                <a:ea typeface="Calibri" panose="020F0502020204030204" pitchFamily="34" charset="0"/>
              </a:rPr>
              <a:t>3.02.43 Inventaris van het archief van de Provinciale Planologische Dienst in Zuid-Holland, (1938) 1945-1986</a:t>
            </a:r>
          </a:p>
          <a:p>
            <a:pPr>
              <a:lnSpc>
                <a:spcPts val="4200"/>
              </a:lnSpc>
              <a:buNone/>
            </a:pPr>
            <a:endParaRPr lang="nl-NL" b="0" i="0" dirty="0">
              <a:solidFill>
                <a:schemeClr val="tx2">
                  <a:lumMod val="95000"/>
                  <a:lumOff val="5000"/>
                </a:schemeClr>
              </a:solidFill>
              <a:effectLst/>
              <a:ea typeface="Calibri" panose="020F0502020204030204" pitchFamily="34" charset="0"/>
            </a:endParaRPr>
          </a:p>
          <a:p>
            <a:pPr algn="l">
              <a:buNone/>
            </a:pPr>
            <a:r>
              <a:rPr lang="nl-NL" b="0" i="0" u="sng" dirty="0">
                <a:solidFill>
                  <a:srgbClr val="000066"/>
                </a:solidFill>
                <a:effectLst/>
                <a:ea typeface="Calibri" panose="020F0502020204030204" pitchFamily="34" charset="0"/>
                <a:hlinkClick r:id="rId2">
                  <a:extLst>
                    <a:ext uri="{A12FA001-AC4F-418D-AE19-62706E023703}">
                      <ahyp:hlinkClr xmlns:ahyp="http://schemas.microsoft.com/office/drawing/2018/hyperlinkcolor" val="tx"/>
                    </a:ext>
                  </a:extLst>
                </a:hlinkClick>
              </a:rPr>
              <a:t>3.11.5328 </a:t>
            </a:r>
            <a:r>
              <a:rPr lang="nl-NL" b="0" i="0" u="sng" dirty="0">
                <a:solidFill>
                  <a:schemeClr val="tx2">
                    <a:lumMod val="95000"/>
                    <a:lumOff val="5000"/>
                  </a:schemeClr>
                </a:solidFill>
                <a:effectLst/>
                <a:ea typeface="Calibri" panose="020F0502020204030204" pitchFamily="34" charset="0"/>
                <a:hlinkClick r:id="rId2">
                  <a:extLst>
                    <a:ext uri="{A12FA001-AC4F-418D-AE19-62706E023703}">
                      <ahyp:hlinkClr xmlns:ahyp="http://schemas.microsoft.com/office/drawing/2018/hyperlinkcolor" val="tx"/>
                    </a:ext>
                  </a:extLst>
                </a:hlinkClick>
              </a:rPr>
              <a:t>Inventaris van het archief van de Cultuurtechnische Dienst / Landinrichtingsdienst in de provincie Zuid-Holland en taakvoorgangers, 1923-1997</a:t>
            </a:r>
            <a:endParaRPr lang="nl-NL" b="0" i="0" dirty="0">
              <a:solidFill>
                <a:schemeClr val="tx2">
                  <a:lumMod val="95000"/>
                  <a:lumOff val="5000"/>
                </a:schemeClr>
              </a:solidFill>
              <a:effectLst/>
              <a:ea typeface="Calibri" panose="020F0502020204030204" pitchFamily="34" charset="0"/>
            </a:endParaRPr>
          </a:p>
          <a:p>
            <a:pPr algn="l">
              <a:buNone/>
            </a:pPr>
            <a:r>
              <a:rPr lang="nl-NL" b="0" i="0" dirty="0">
                <a:solidFill>
                  <a:schemeClr val="tx2">
                    <a:lumMod val="95000"/>
                    <a:lumOff val="5000"/>
                  </a:schemeClr>
                </a:solidFill>
                <a:effectLst/>
                <a:ea typeface="Calibri" panose="020F0502020204030204" pitchFamily="34" charset="0"/>
              </a:rPr>
              <a:t>o.a.  Landinrichting over de periode 1945 - 1995</a:t>
            </a:r>
          </a:p>
          <a:p>
            <a:pPr>
              <a:buNone/>
            </a:pPr>
            <a:r>
              <a:rPr lang="nl-NL" dirty="0">
                <a:solidFill>
                  <a:schemeClr val="tx2">
                    <a:lumMod val="95000"/>
                    <a:lumOff val="5000"/>
                  </a:schemeClr>
                </a:solidFill>
                <a:ea typeface="Calibri" panose="020F0502020204030204" pitchFamily="34" charset="0"/>
              </a:rPr>
              <a:t>3.11.13 Inventaris van de archieven van Plaatselijke Commissies van de Landinrichtingsdienst (voorheen Cultuurtechnische Dienst), Provincie Zuid-Holland, 1962-1988</a:t>
            </a:r>
          </a:p>
          <a:p>
            <a:pPr algn="l">
              <a:buNone/>
            </a:pPr>
            <a:endParaRPr lang="nl-NL" b="0" i="0" dirty="0">
              <a:solidFill>
                <a:srgbClr val="4B4646"/>
              </a:solidFill>
              <a:effectLst/>
              <a:latin typeface="Source Sans 3"/>
            </a:endParaRPr>
          </a:p>
          <a:p>
            <a:endParaRPr lang="nl-NL" dirty="0"/>
          </a:p>
        </p:txBody>
      </p:sp>
    </p:spTree>
    <p:extLst>
      <p:ext uri="{BB962C8B-B14F-4D97-AF65-F5344CB8AC3E}">
        <p14:creationId xmlns:p14="http://schemas.microsoft.com/office/powerpoint/2010/main" val="1479197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F641E0B3-D5D3-D777-3722-71DBC2327BE1}"/>
              </a:ext>
            </a:extLst>
          </p:cNvPr>
          <p:cNvSpPr>
            <a:spLocks noGrp="1" noChangeArrowheads="1"/>
          </p:cNvSpPr>
          <p:nvPr>
            <p:ph type="ctrTitle"/>
          </p:nvPr>
        </p:nvSpPr>
        <p:spPr/>
        <p:txBody>
          <a:bodyPr/>
          <a:lstStyle/>
          <a:p>
            <a:pPr eaLnBrk="1" hangingPunct="1"/>
            <a:r>
              <a:rPr lang="nl-NL" altLang="nl-NL" sz="2000">
                <a:ea typeface="ＭＳ Ｐゴシック" panose="020B0600070205080204" pitchFamily="34" charset="-128"/>
              </a:rPr>
              <a:t>Plattelandsgeschiedenis</a:t>
            </a:r>
            <a:br>
              <a:rPr lang="nl-NL" altLang="nl-NL" sz="2000">
                <a:ea typeface="ＭＳ Ｐゴシック" panose="020B0600070205080204" pitchFamily="34" charset="-128"/>
              </a:rPr>
            </a:br>
            <a:r>
              <a:rPr lang="nl-NL" altLang="nl-NL" sz="2000">
                <a:ea typeface="ＭＳ Ｐゴシック" panose="020B0600070205080204" pitchFamily="34" charset="-128"/>
              </a:rPr>
              <a:t>Kansen voor onderzoek</a:t>
            </a:r>
            <a:endParaRPr lang="en-US" altLang="nl-NL" sz="2000">
              <a:ea typeface="ＭＳ Ｐゴシック" panose="020B0600070205080204" pitchFamily="34" charset="-128"/>
            </a:endParaRPr>
          </a:p>
        </p:txBody>
      </p:sp>
      <p:sp>
        <p:nvSpPr>
          <p:cNvPr id="18435" name="Rectangle 3">
            <a:extLst>
              <a:ext uri="{FF2B5EF4-FFF2-40B4-BE49-F238E27FC236}">
                <a16:creationId xmlns:a16="http://schemas.microsoft.com/office/drawing/2014/main" id="{C195A25C-DD26-9765-E1DE-4BB8A7C18058}"/>
              </a:ext>
            </a:extLst>
          </p:cNvPr>
          <p:cNvSpPr>
            <a:spLocks noGrp="1" noChangeArrowheads="1"/>
          </p:cNvSpPr>
          <p:nvPr>
            <p:ph type="subTitle" idx="1"/>
          </p:nvPr>
        </p:nvSpPr>
        <p:spPr>
          <a:xfrm>
            <a:off x="2209800" y="5084764"/>
            <a:ext cx="8153400" cy="935037"/>
          </a:xfrm>
        </p:spPr>
        <p:txBody>
          <a:bodyPr/>
          <a:lstStyle/>
          <a:p>
            <a:pPr eaLnBrk="1" hangingPunct="1">
              <a:buFont typeface="Wingdings 2" panose="05020102010507070707" pitchFamily="18" charset="2"/>
              <a:buNone/>
            </a:pPr>
            <a:r>
              <a:rPr lang="nl-NL" altLang="nl-NL" sz="1600">
                <a:ea typeface="ＭＳ Ｐゴシック" panose="020B0600070205080204" pitchFamily="34" charset="-128"/>
              </a:rPr>
              <a:t>Arjan Nobel</a:t>
            </a:r>
            <a:endParaRPr lang="en-US" altLang="nl-NL" sz="1600">
              <a:ea typeface="ＭＳ Ｐゴシック" panose="020B0600070205080204" pitchFamily="34" charset="-128"/>
            </a:endParaRPr>
          </a:p>
          <a:p>
            <a:pPr eaLnBrk="1" hangingPunct="1">
              <a:buFont typeface="Wingdings 2" panose="05020102010507070707" pitchFamily="18" charset="2"/>
              <a:buNone/>
            </a:pPr>
            <a:r>
              <a:rPr lang="nl-NL" altLang="nl-NL" sz="1600">
                <a:ea typeface="ＭＳ Ｐゴシック" panose="020B0600070205080204" pitchFamily="34" charset="-128"/>
              </a:rPr>
              <a:t>Erfgoedhuis Zuid-Holland</a:t>
            </a:r>
          </a:p>
          <a:p>
            <a:pPr eaLnBrk="1" hangingPunct="1">
              <a:buFont typeface="Wingdings 2" panose="05020102010507070707" pitchFamily="18" charset="2"/>
              <a:buNone/>
            </a:pPr>
            <a:r>
              <a:rPr lang="nl-NL" altLang="nl-NL" sz="1600">
                <a:ea typeface="ＭＳ Ｐゴシック" panose="020B0600070205080204" pitchFamily="34" charset="-128"/>
              </a:rPr>
              <a:t>22-6-2026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2DB7D1-3AF1-8A55-2D29-40401238ED0C}"/>
              </a:ext>
            </a:extLst>
          </p:cNvPr>
          <p:cNvSpPr>
            <a:spLocks noGrp="1"/>
          </p:cNvSpPr>
          <p:nvPr>
            <p:ph type="title"/>
          </p:nvPr>
        </p:nvSpPr>
        <p:spPr>
          <a:xfrm>
            <a:off x="5175544" y="947538"/>
            <a:ext cx="6036440" cy="656591"/>
          </a:xfrm>
        </p:spPr>
        <p:txBody>
          <a:bodyPr/>
          <a:lstStyle/>
          <a:p>
            <a:r>
              <a:rPr lang="en-US" dirty="0" err="1"/>
              <a:t>Tuinbouw</a:t>
            </a:r>
            <a:endParaRPr lang="nl-NL" dirty="0"/>
          </a:p>
        </p:txBody>
      </p:sp>
      <p:sp>
        <p:nvSpPr>
          <p:cNvPr id="3" name="Tijdelijke aanduiding voor inhoud 2">
            <a:extLst>
              <a:ext uri="{FF2B5EF4-FFF2-40B4-BE49-F238E27FC236}">
                <a16:creationId xmlns:a16="http://schemas.microsoft.com/office/drawing/2014/main" id="{2A983F5A-362A-5EDD-C954-308638F98E97}"/>
              </a:ext>
            </a:extLst>
          </p:cNvPr>
          <p:cNvSpPr>
            <a:spLocks noGrp="1"/>
          </p:cNvSpPr>
          <p:nvPr>
            <p:ph idx="1"/>
          </p:nvPr>
        </p:nvSpPr>
        <p:spPr>
          <a:xfrm>
            <a:off x="3399228" y="1905002"/>
            <a:ext cx="7812757" cy="4186239"/>
          </a:xfrm>
        </p:spPr>
        <p:txBody>
          <a:bodyPr>
            <a:normAutofit fontScale="25000" lnSpcReduction="20000"/>
          </a:bodyPr>
          <a:lstStyle/>
          <a:p>
            <a:pPr>
              <a:lnSpc>
                <a:spcPts val="4200"/>
              </a:lnSpc>
              <a:buNone/>
            </a:pPr>
            <a:r>
              <a:rPr lang="nl-NL" sz="6933" b="1" dirty="0">
                <a:solidFill>
                  <a:srgbClr val="4B4646"/>
                </a:solidFill>
                <a:ea typeface="Calibri" panose="020F0502020204030204" pitchFamily="34" charset="0"/>
              </a:rPr>
              <a:t>3.11.20 Inventaris van de archieven van de Proefstations in de provincie Zuid-Holland van het Ministerie van Landbouw, Natuur en Voedselkwaliteit, (1897) 1899-1979  bevat o.a.</a:t>
            </a:r>
          </a:p>
          <a:p>
            <a:pPr>
              <a:spcAft>
                <a:spcPts val="2000"/>
              </a:spcAft>
              <a:buFont typeface="Arial" panose="020B0604020202020204" pitchFamily="34" charset="0"/>
              <a:buChar char="•"/>
            </a:pPr>
            <a:r>
              <a:rPr lang="nl-NL" sz="6933" dirty="0">
                <a:solidFill>
                  <a:srgbClr val="4B4646"/>
                </a:solidFill>
                <a:ea typeface="Calibri" panose="020F0502020204030204" pitchFamily="34" charset="0"/>
              </a:rPr>
              <a:t>Proefstation voor de </a:t>
            </a:r>
            <a:r>
              <a:rPr lang="nl-NL" sz="6933" b="1" dirty="0">
                <a:solidFill>
                  <a:srgbClr val="4B4646"/>
                </a:solidFill>
                <a:ea typeface="Calibri" panose="020F0502020204030204" pitchFamily="34" charset="0"/>
              </a:rPr>
              <a:t>Groente- en Fruitteelt onder Glas </a:t>
            </a:r>
            <a:r>
              <a:rPr lang="nl-NL" sz="6933" dirty="0">
                <a:solidFill>
                  <a:srgbClr val="4B4646"/>
                </a:solidFill>
                <a:ea typeface="Calibri" panose="020F0502020204030204" pitchFamily="34" charset="0"/>
              </a:rPr>
              <a:t>in Naaldwijk in de periode 1902 – 1979 (1991)</a:t>
            </a:r>
          </a:p>
          <a:p>
            <a:pPr>
              <a:spcAft>
                <a:spcPts val="2000"/>
              </a:spcAft>
              <a:buFont typeface="Arial" panose="020B0604020202020204" pitchFamily="34" charset="0"/>
              <a:buChar char="•"/>
            </a:pPr>
            <a:r>
              <a:rPr lang="nl-NL" sz="6933" b="1" dirty="0">
                <a:solidFill>
                  <a:srgbClr val="4B4646"/>
                </a:solidFill>
                <a:ea typeface="Calibri" panose="020F0502020204030204" pitchFamily="34" charset="0"/>
              </a:rPr>
              <a:t>Rijkszuivelstation</a:t>
            </a:r>
            <a:r>
              <a:rPr lang="nl-NL" sz="6933" dirty="0">
                <a:solidFill>
                  <a:srgbClr val="4B4646"/>
                </a:solidFill>
                <a:ea typeface="Calibri" panose="020F0502020204030204" pitchFamily="34" charset="0"/>
              </a:rPr>
              <a:t> in Leiden in de periode (1897) 1899 – 1963</a:t>
            </a:r>
          </a:p>
          <a:p>
            <a:pPr marL="0" indent="0">
              <a:spcAft>
                <a:spcPts val="2000"/>
              </a:spcAft>
              <a:buNone/>
            </a:pPr>
            <a:r>
              <a:rPr lang="nl-NL" sz="6933" dirty="0">
                <a:solidFill>
                  <a:srgbClr val="4B4646"/>
                </a:solidFill>
                <a:ea typeface="Calibri" panose="020F0502020204030204" pitchFamily="34" charset="0"/>
              </a:rPr>
              <a:t>2.11.108 Inventaris van het archief van de Stichting Proefstation voor </a:t>
            </a:r>
            <a:r>
              <a:rPr lang="nl-NL" sz="6933" b="1" dirty="0">
                <a:solidFill>
                  <a:srgbClr val="4B4646"/>
                </a:solidFill>
                <a:ea typeface="Calibri" panose="020F0502020204030204" pitchFamily="34" charset="0"/>
              </a:rPr>
              <a:t>Bloemisterij en Glasgroente </a:t>
            </a:r>
            <a:r>
              <a:rPr lang="nl-NL" sz="6933" dirty="0">
                <a:solidFill>
                  <a:srgbClr val="4B4646"/>
                </a:solidFill>
                <a:ea typeface="Calibri" panose="020F0502020204030204" pitchFamily="34" charset="0"/>
              </a:rPr>
              <a:t>te Naaldwijk en taakvoorgangers, 1901-2001</a:t>
            </a:r>
          </a:p>
          <a:p>
            <a:pPr>
              <a:spcAft>
                <a:spcPts val="2000"/>
              </a:spcAft>
              <a:buNone/>
            </a:pPr>
            <a:r>
              <a:rPr lang="nl-NL" sz="6933" dirty="0">
                <a:solidFill>
                  <a:srgbClr val="4B4646"/>
                </a:solidFill>
                <a:ea typeface="Calibri" panose="020F0502020204030204" pitchFamily="34" charset="0"/>
              </a:rPr>
              <a:t>2.11.107 Inventaris van de archieven van de Stichting Proefstation voor de </a:t>
            </a:r>
            <a:r>
              <a:rPr lang="nl-NL" sz="6933" b="1" dirty="0">
                <a:solidFill>
                  <a:srgbClr val="4B4646"/>
                </a:solidFill>
                <a:ea typeface="Calibri" panose="020F0502020204030204" pitchFamily="34" charset="0"/>
              </a:rPr>
              <a:t>Boomkwekerij </a:t>
            </a:r>
            <a:r>
              <a:rPr lang="nl-NL" sz="6933" dirty="0">
                <a:solidFill>
                  <a:srgbClr val="4B4646"/>
                </a:solidFill>
                <a:ea typeface="Calibri" panose="020F0502020204030204" pitchFamily="34" charset="0"/>
              </a:rPr>
              <a:t>te Boskoop, (1899) 1943-2002</a:t>
            </a:r>
          </a:p>
          <a:p>
            <a:pPr algn="l">
              <a:buNone/>
            </a:pPr>
            <a:r>
              <a:rPr lang="nl-NL" sz="6933" u="sng" dirty="0">
                <a:solidFill>
                  <a:srgbClr val="D52B1E"/>
                </a:solidFill>
                <a:ea typeface="Calibri" panose="020F0502020204030204" pitchFamily="34" charset="0"/>
                <a:hlinkClick r:id="rId2"/>
              </a:rPr>
              <a:t>2.11.103 </a:t>
            </a:r>
            <a:r>
              <a:rPr lang="nl-NL" sz="6933" u="sng" dirty="0">
                <a:solidFill>
                  <a:srgbClr val="01689B"/>
                </a:solidFill>
                <a:ea typeface="Calibri" panose="020F0502020204030204" pitchFamily="34" charset="0"/>
                <a:hlinkClick r:id="rId2"/>
              </a:rPr>
              <a:t>Inventaris van het archief van de Vereniging Proeftuin Rijnsburg en Omstreken te Rijnsburg, 1956-2000</a:t>
            </a:r>
            <a:endParaRPr lang="nl-NL" sz="6933" dirty="0">
              <a:solidFill>
                <a:srgbClr val="4B4646"/>
              </a:solidFill>
              <a:ea typeface="Calibri" panose="020F0502020204030204" pitchFamily="34" charset="0"/>
            </a:endParaRPr>
          </a:p>
          <a:p>
            <a:pPr algn="l">
              <a:buNone/>
            </a:pPr>
            <a:endParaRPr lang="nl-NL" sz="6933" dirty="0">
              <a:solidFill>
                <a:srgbClr val="4B4646"/>
              </a:solidFill>
              <a:ea typeface="Calibri" panose="020F0502020204030204" pitchFamily="34" charset="0"/>
            </a:endParaRPr>
          </a:p>
          <a:p>
            <a:pPr>
              <a:spcAft>
                <a:spcPts val="2000"/>
              </a:spcAft>
              <a:buNone/>
            </a:pPr>
            <a:endParaRPr lang="nl-NL" b="0" i="0" dirty="0">
              <a:solidFill>
                <a:srgbClr val="4B4646"/>
              </a:solidFill>
              <a:effectLst/>
              <a:latin typeface="Source Sans 3"/>
            </a:endParaRPr>
          </a:p>
          <a:p>
            <a:endParaRPr lang="nl-NL" dirty="0"/>
          </a:p>
        </p:txBody>
      </p:sp>
      <p:pic>
        <p:nvPicPr>
          <p:cNvPr id="5" name="Afbeelding 4">
            <a:extLst>
              <a:ext uri="{FF2B5EF4-FFF2-40B4-BE49-F238E27FC236}">
                <a16:creationId xmlns:a16="http://schemas.microsoft.com/office/drawing/2014/main" id="{F8093830-31A9-B0BD-B517-90A377AC9D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187" y="190502"/>
            <a:ext cx="3197372" cy="2342455"/>
          </a:xfrm>
          <a:prstGeom prst="rect">
            <a:avLst/>
          </a:prstGeom>
        </p:spPr>
      </p:pic>
    </p:spTree>
    <p:extLst>
      <p:ext uri="{BB962C8B-B14F-4D97-AF65-F5344CB8AC3E}">
        <p14:creationId xmlns:p14="http://schemas.microsoft.com/office/powerpoint/2010/main" val="16790975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6C0A250C-FD7E-6108-4DA5-B9E1E9595D62}"/>
              </a:ext>
            </a:extLst>
          </p:cNvPr>
          <p:cNvSpPr>
            <a:spLocks noGrp="1"/>
          </p:cNvSpPr>
          <p:nvPr>
            <p:ph type="sldNum" sz="quarter" idx="12"/>
          </p:nvPr>
        </p:nvSpPr>
        <p:spPr>
          <a:xfrm>
            <a:off x="11156245" y="7379820"/>
            <a:ext cx="3793067" cy="184665"/>
          </a:xfrm>
        </p:spPr>
        <p:txBody>
          <a:bodyPr/>
          <a:lstStyle/>
          <a:p>
            <a:pPr algn="r" defTabSz="1219140"/>
            <a:fld id="{52CD5E70-B072-4ABF-98D2-981DEBBF7F7D}" type="slidenum">
              <a:rPr lang="nl-NL">
                <a:solidFill>
                  <a:srgbClr val="000066"/>
                </a:solidFill>
              </a:rPr>
              <a:pPr algn="r" defTabSz="1219140"/>
              <a:t>61</a:t>
            </a:fld>
            <a:endParaRPr lang="nl-NL">
              <a:solidFill>
                <a:srgbClr val="000066"/>
              </a:solidFill>
            </a:endParaRPr>
          </a:p>
        </p:txBody>
      </p:sp>
      <p:sp>
        <p:nvSpPr>
          <p:cNvPr id="3" name="Titel 2">
            <a:extLst>
              <a:ext uri="{FF2B5EF4-FFF2-40B4-BE49-F238E27FC236}">
                <a16:creationId xmlns:a16="http://schemas.microsoft.com/office/drawing/2014/main" id="{599CD82E-5774-D6FC-57D5-3CFF2EE8F35B}"/>
              </a:ext>
            </a:extLst>
          </p:cNvPr>
          <p:cNvSpPr>
            <a:spLocks noGrp="1"/>
          </p:cNvSpPr>
          <p:nvPr>
            <p:ph type="title"/>
          </p:nvPr>
        </p:nvSpPr>
        <p:spPr/>
        <p:txBody>
          <a:bodyPr/>
          <a:lstStyle/>
          <a:p>
            <a:endParaRPr lang="nl-NL"/>
          </a:p>
        </p:txBody>
      </p:sp>
      <p:sp>
        <p:nvSpPr>
          <p:cNvPr id="4" name="Tijdelijke aanduiding voor tekst 3">
            <a:extLst>
              <a:ext uri="{FF2B5EF4-FFF2-40B4-BE49-F238E27FC236}">
                <a16:creationId xmlns:a16="http://schemas.microsoft.com/office/drawing/2014/main" id="{1630A68B-F91B-7466-6AD6-EC6B62CAE969}"/>
              </a:ext>
            </a:extLst>
          </p:cNvPr>
          <p:cNvSpPr>
            <a:spLocks noGrp="1"/>
          </p:cNvSpPr>
          <p:nvPr>
            <p:ph type="body" sz="quarter" idx="13"/>
          </p:nvPr>
        </p:nvSpPr>
        <p:spPr/>
        <p:txBody>
          <a:bodyPr/>
          <a:lstStyle/>
          <a:p>
            <a:endParaRPr lang="nl-NL" dirty="0"/>
          </a:p>
        </p:txBody>
      </p:sp>
      <p:pic>
        <p:nvPicPr>
          <p:cNvPr id="6" name="Afbeelding 5">
            <a:extLst>
              <a:ext uri="{FF2B5EF4-FFF2-40B4-BE49-F238E27FC236}">
                <a16:creationId xmlns:a16="http://schemas.microsoft.com/office/drawing/2014/main" id="{406093FB-0CA1-E647-5438-FFD08DFFDE04}"/>
              </a:ext>
            </a:extLst>
          </p:cNvPr>
          <p:cNvPicPr>
            <a:picLocks noChangeAspect="1"/>
          </p:cNvPicPr>
          <p:nvPr/>
        </p:nvPicPr>
        <p:blipFill>
          <a:blip r:embed="rId2"/>
          <a:stretch>
            <a:fillRect/>
          </a:stretch>
        </p:blipFill>
        <p:spPr>
          <a:xfrm>
            <a:off x="516748" y="50456"/>
            <a:ext cx="10216885" cy="6807545"/>
          </a:xfrm>
          <a:prstGeom prst="rect">
            <a:avLst/>
          </a:prstGeom>
        </p:spPr>
      </p:pic>
    </p:spTree>
    <p:extLst>
      <p:ext uri="{BB962C8B-B14F-4D97-AF65-F5344CB8AC3E}">
        <p14:creationId xmlns:p14="http://schemas.microsoft.com/office/powerpoint/2010/main" val="25310808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FB827F-7905-9F15-D91A-2B36F64E4BD3}"/>
              </a:ext>
            </a:extLst>
          </p:cNvPr>
          <p:cNvSpPr>
            <a:spLocks noGrp="1"/>
          </p:cNvSpPr>
          <p:nvPr>
            <p:ph type="title"/>
          </p:nvPr>
        </p:nvSpPr>
        <p:spPr>
          <a:xfrm>
            <a:off x="762002" y="111144"/>
            <a:ext cx="3565756" cy="809312"/>
          </a:xfrm>
        </p:spPr>
        <p:txBody>
          <a:bodyPr/>
          <a:lstStyle/>
          <a:p>
            <a:r>
              <a:rPr lang="en-US" dirty="0" err="1"/>
              <a:t>Boerderijen</a:t>
            </a:r>
            <a:br>
              <a:rPr lang="en-US" dirty="0"/>
            </a:br>
            <a:endParaRPr lang="nl-NL" dirty="0"/>
          </a:p>
        </p:txBody>
      </p:sp>
      <p:sp>
        <p:nvSpPr>
          <p:cNvPr id="3" name="Tijdelijke aanduiding voor inhoud 2">
            <a:extLst>
              <a:ext uri="{FF2B5EF4-FFF2-40B4-BE49-F238E27FC236}">
                <a16:creationId xmlns:a16="http://schemas.microsoft.com/office/drawing/2014/main" id="{609A4B47-3A78-20B4-8A1C-1A891FCC8646}"/>
              </a:ext>
            </a:extLst>
          </p:cNvPr>
          <p:cNvSpPr>
            <a:spLocks noGrp="1"/>
          </p:cNvSpPr>
          <p:nvPr>
            <p:ph idx="1"/>
          </p:nvPr>
        </p:nvSpPr>
        <p:spPr>
          <a:xfrm>
            <a:off x="64595" y="758974"/>
            <a:ext cx="5441991" cy="5506585"/>
          </a:xfrm>
        </p:spPr>
        <p:txBody>
          <a:bodyPr>
            <a:normAutofit fontScale="25000" lnSpcReduction="20000"/>
          </a:bodyPr>
          <a:lstStyle/>
          <a:p>
            <a:pPr>
              <a:lnSpc>
                <a:spcPts val="4200"/>
              </a:lnSpc>
              <a:buNone/>
              <a:defRPr/>
            </a:pPr>
            <a:r>
              <a:rPr lang="nl-NL" sz="5867" dirty="0">
                <a:solidFill>
                  <a:srgbClr val="4B4646"/>
                </a:solidFill>
                <a:ea typeface="Calibri" panose="020F0502020204030204" pitchFamily="34" charset="0"/>
              </a:rPr>
              <a:t>3.21.09 Inventaris van de Negotiatie "</a:t>
            </a:r>
            <a:r>
              <a:rPr lang="nl-NL" sz="5867" b="1" dirty="0">
                <a:solidFill>
                  <a:srgbClr val="4B4646"/>
                </a:solidFill>
                <a:ea typeface="Calibri" panose="020F0502020204030204" pitchFamily="34" charset="0"/>
              </a:rPr>
              <a:t>Land is Zekere Bezitting</a:t>
            </a:r>
            <a:r>
              <a:rPr lang="nl-NL" sz="5867" dirty="0">
                <a:solidFill>
                  <a:srgbClr val="4B4646"/>
                </a:solidFill>
                <a:ea typeface="Calibri" panose="020F0502020204030204" pitchFamily="34" charset="0"/>
              </a:rPr>
              <a:t>“ </a:t>
            </a:r>
          </a:p>
          <a:p>
            <a:pPr>
              <a:lnSpc>
                <a:spcPts val="4200"/>
              </a:lnSpc>
              <a:buNone/>
              <a:defRPr/>
            </a:pPr>
            <a:r>
              <a:rPr lang="nl-NL" sz="5867" dirty="0">
                <a:solidFill>
                  <a:srgbClr val="4B4646"/>
                </a:solidFill>
                <a:ea typeface="Calibri" panose="020F0502020204030204" pitchFamily="34" charset="0"/>
              </a:rPr>
              <a:t>Exploitatie landerijen in drooggemaakte polders Bleiswijk en Hillegersberg, 18</a:t>
            </a:r>
            <a:r>
              <a:rPr lang="nl-NL" sz="5867" baseline="30000" dirty="0">
                <a:solidFill>
                  <a:srgbClr val="4B4646"/>
                </a:solidFill>
                <a:ea typeface="Calibri" panose="020F0502020204030204" pitchFamily="34" charset="0"/>
              </a:rPr>
              <a:t>e</a:t>
            </a:r>
            <a:r>
              <a:rPr lang="nl-NL" sz="5867" dirty="0">
                <a:solidFill>
                  <a:srgbClr val="4B4646"/>
                </a:solidFill>
                <a:ea typeface="Calibri" panose="020F0502020204030204" pitchFamily="34" charset="0"/>
              </a:rPr>
              <a:t> – 20</a:t>
            </a:r>
            <a:r>
              <a:rPr lang="nl-NL" sz="5867" baseline="30000" dirty="0">
                <a:solidFill>
                  <a:srgbClr val="4B4646"/>
                </a:solidFill>
                <a:ea typeface="Calibri" panose="020F0502020204030204" pitchFamily="34" charset="0"/>
              </a:rPr>
              <a:t>e</a:t>
            </a:r>
            <a:r>
              <a:rPr lang="nl-NL" sz="5867" dirty="0">
                <a:solidFill>
                  <a:srgbClr val="4B4646"/>
                </a:solidFill>
                <a:ea typeface="Calibri" panose="020F0502020204030204" pitchFamily="34" charset="0"/>
              </a:rPr>
              <a:t> eeuw </a:t>
            </a:r>
          </a:p>
          <a:p>
            <a:pPr>
              <a:buNone/>
              <a:defRPr/>
            </a:pPr>
            <a:r>
              <a:rPr lang="nl-NL" sz="5867" dirty="0">
                <a:solidFill>
                  <a:srgbClr val="4B4646"/>
                </a:solidFill>
                <a:ea typeface="Calibri" panose="020F0502020204030204" pitchFamily="34" charset="0"/>
              </a:rPr>
              <a:t>99-101 Registers met aantekening van de soort der gewassen den stand van de oogst en het aantal en de soort van het vee, dat op de boerderijen gehouden wordt, 1782--1847</a:t>
            </a:r>
          </a:p>
          <a:p>
            <a:pPr>
              <a:buNone/>
              <a:defRPr/>
            </a:pPr>
            <a:r>
              <a:rPr lang="nl-NL" sz="5867" dirty="0">
                <a:solidFill>
                  <a:srgbClr val="4B4646"/>
                </a:solidFill>
                <a:ea typeface="Calibri" panose="020F0502020204030204" pitchFamily="34" charset="0"/>
              </a:rPr>
              <a:t>126 Bestekken voor het bouwen van nieuwe boerderijen, stallen en schuren. 1906-1911</a:t>
            </a:r>
          </a:p>
          <a:p>
            <a:pPr>
              <a:lnSpc>
                <a:spcPts val="4200"/>
              </a:lnSpc>
              <a:buNone/>
              <a:defRPr/>
            </a:pPr>
            <a:r>
              <a:rPr lang="nl-NL" sz="5867" dirty="0">
                <a:solidFill>
                  <a:srgbClr val="4B4646"/>
                </a:solidFill>
                <a:ea typeface="Calibri" panose="020F0502020204030204" pitchFamily="34" charset="0"/>
              </a:rPr>
              <a:t>3.19.40 Inventaris van </a:t>
            </a:r>
            <a:r>
              <a:rPr lang="nl-NL" sz="5867" b="1" dirty="0">
                <a:solidFill>
                  <a:srgbClr val="4B4646"/>
                </a:solidFill>
                <a:ea typeface="Calibri" panose="020F0502020204030204" pitchFamily="34" charset="0"/>
              </a:rPr>
              <a:t>het Huis (Oud-) Alkemade </a:t>
            </a:r>
            <a:r>
              <a:rPr lang="nl-NL" sz="5867" dirty="0">
                <a:solidFill>
                  <a:srgbClr val="4B4646"/>
                </a:solidFill>
                <a:ea typeface="Calibri" panose="020F0502020204030204" pitchFamily="34" charset="0"/>
              </a:rPr>
              <a:t>eind 16</a:t>
            </a:r>
            <a:r>
              <a:rPr lang="nl-NL" sz="5867" baseline="30000" dirty="0">
                <a:solidFill>
                  <a:srgbClr val="4B4646"/>
                </a:solidFill>
                <a:ea typeface="Calibri" panose="020F0502020204030204" pitchFamily="34" charset="0"/>
              </a:rPr>
              <a:t>e</a:t>
            </a:r>
            <a:r>
              <a:rPr lang="nl-NL" sz="5867" dirty="0">
                <a:solidFill>
                  <a:srgbClr val="4B4646"/>
                </a:solidFill>
                <a:ea typeface="Calibri" panose="020F0502020204030204" pitchFamily="34" charset="0"/>
              </a:rPr>
              <a:t> -20</a:t>
            </a:r>
            <a:r>
              <a:rPr lang="nl-NL" sz="5867" baseline="30000" dirty="0">
                <a:solidFill>
                  <a:srgbClr val="4B4646"/>
                </a:solidFill>
                <a:ea typeface="Calibri" panose="020F0502020204030204" pitchFamily="34" charset="0"/>
              </a:rPr>
              <a:t>e</a:t>
            </a:r>
            <a:r>
              <a:rPr lang="nl-NL" sz="5867" dirty="0">
                <a:solidFill>
                  <a:srgbClr val="4B4646"/>
                </a:solidFill>
                <a:ea typeface="Calibri" panose="020F0502020204030204" pitchFamily="34" charset="0"/>
              </a:rPr>
              <a:t> eeuw</a:t>
            </a:r>
          </a:p>
          <a:p>
            <a:pPr>
              <a:spcAft>
                <a:spcPts val="2000"/>
              </a:spcAft>
              <a:buNone/>
              <a:defRPr/>
            </a:pPr>
            <a:r>
              <a:rPr lang="nl-NL" sz="5867" dirty="0">
                <a:solidFill>
                  <a:srgbClr val="4B4646"/>
                </a:solidFill>
                <a:ea typeface="Calibri" panose="020F0502020204030204" pitchFamily="34" charset="0"/>
              </a:rPr>
              <a:t>Stukken over de bezitting, verhuur en verkoop van deze hofstede van eind 16e tot begin 20e eeuw; aan-en verkoop van andere huizen (</a:t>
            </a:r>
            <a:r>
              <a:rPr lang="nl-NL" sz="5867" dirty="0" err="1">
                <a:solidFill>
                  <a:srgbClr val="4B4646"/>
                </a:solidFill>
                <a:ea typeface="Calibri" panose="020F0502020204030204" pitchFamily="34" charset="0"/>
              </a:rPr>
              <a:t>Meerlust</a:t>
            </a:r>
            <a:r>
              <a:rPr lang="nl-NL" sz="5867" dirty="0">
                <a:solidFill>
                  <a:srgbClr val="4B4646"/>
                </a:solidFill>
                <a:ea typeface="Calibri" panose="020F0502020204030204" pitchFamily="34" charset="0"/>
              </a:rPr>
              <a:t>, Vrederust) en grondbeheer (</a:t>
            </a:r>
            <a:r>
              <a:rPr lang="nl-NL" sz="5867" dirty="0" err="1">
                <a:solidFill>
                  <a:srgbClr val="4B4646"/>
                </a:solidFill>
                <a:ea typeface="Calibri" panose="020F0502020204030204" pitchFamily="34" charset="0"/>
              </a:rPr>
              <a:t>oa</a:t>
            </a:r>
            <a:r>
              <a:rPr lang="nl-NL" sz="5867" dirty="0">
                <a:solidFill>
                  <a:srgbClr val="4B4646"/>
                </a:solidFill>
                <a:ea typeface="Calibri" panose="020F0502020204030204" pitchFamily="34" charset="0"/>
              </a:rPr>
              <a:t>. zwanendrift, eendenkooi en visserij) van goederen in Warmond, Oegstgeest en Sassenheim</a:t>
            </a:r>
          </a:p>
          <a:p>
            <a:pPr>
              <a:buNone/>
            </a:pPr>
            <a:br>
              <a:rPr lang="nl-NL" dirty="0"/>
            </a:br>
            <a:endParaRPr lang="nl-NL" dirty="0"/>
          </a:p>
        </p:txBody>
      </p:sp>
      <p:pic>
        <p:nvPicPr>
          <p:cNvPr id="7" name="Afbeelding 6">
            <a:extLst>
              <a:ext uri="{FF2B5EF4-FFF2-40B4-BE49-F238E27FC236}">
                <a16:creationId xmlns:a16="http://schemas.microsoft.com/office/drawing/2014/main" id="{3280DC85-2B55-060B-9F7D-E6A9CD594AEA}"/>
              </a:ext>
            </a:extLst>
          </p:cNvPr>
          <p:cNvPicPr>
            <a:picLocks noChangeAspect="1"/>
          </p:cNvPicPr>
          <p:nvPr/>
        </p:nvPicPr>
        <p:blipFill>
          <a:blip r:embed="rId2"/>
          <a:stretch>
            <a:fillRect/>
          </a:stretch>
        </p:blipFill>
        <p:spPr>
          <a:xfrm>
            <a:off x="5588547" y="111144"/>
            <a:ext cx="6062484" cy="4313504"/>
          </a:xfrm>
          <a:prstGeom prst="rect">
            <a:avLst/>
          </a:prstGeom>
        </p:spPr>
      </p:pic>
    </p:spTree>
    <p:extLst>
      <p:ext uri="{BB962C8B-B14F-4D97-AF65-F5344CB8AC3E}">
        <p14:creationId xmlns:p14="http://schemas.microsoft.com/office/powerpoint/2010/main" val="28508398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069CB1-D755-9E3F-5D5C-300CA9BFD2D8}"/>
              </a:ext>
            </a:extLst>
          </p:cNvPr>
          <p:cNvSpPr>
            <a:spLocks noGrp="1"/>
          </p:cNvSpPr>
          <p:nvPr>
            <p:ph type="title"/>
          </p:nvPr>
        </p:nvSpPr>
        <p:spPr/>
        <p:txBody>
          <a:bodyPr/>
          <a:lstStyle/>
          <a:p>
            <a:r>
              <a:rPr lang="en-US" dirty="0"/>
              <a:t>Land- en </a:t>
            </a:r>
            <a:r>
              <a:rPr lang="en-US" dirty="0" err="1"/>
              <a:t>tuinbouwonderwijs</a:t>
            </a:r>
            <a:endParaRPr lang="nl-NL" dirty="0"/>
          </a:p>
        </p:txBody>
      </p:sp>
      <p:sp>
        <p:nvSpPr>
          <p:cNvPr id="3" name="Tijdelijke aanduiding voor inhoud 2">
            <a:extLst>
              <a:ext uri="{FF2B5EF4-FFF2-40B4-BE49-F238E27FC236}">
                <a16:creationId xmlns:a16="http://schemas.microsoft.com/office/drawing/2014/main" id="{C6EA7395-5F76-0B68-C81F-AE7BDCDFCAA7}"/>
              </a:ext>
            </a:extLst>
          </p:cNvPr>
          <p:cNvSpPr>
            <a:spLocks noGrp="1"/>
          </p:cNvSpPr>
          <p:nvPr>
            <p:ph idx="1"/>
          </p:nvPr>
        </p:nvSpPr>
        <p:spPr/>
        <p:txBody>
          <a:bodyPr>
            <a:normAutofit fontScale="92500"/>
          </a:bodyPr>
          <a:lstStyle/>
          <a:p>
            <a:pPr algn="l">
              <a:buNone/>
            </a:pPr>
            <a:r>
              <a:rPr lang="nl-NL" b="0" i="0" u="sng" dirty="0">
                <a:solidFill>
                  <a:srgbClr val="01689B"/>
                </a:solidFill>
                <a:effectLst/>
                <a:latin typeface="Source Sans 3 Bold"/>
                <a:hlinkClick r:id="rId2"/>
              </a:rPr>
              <a:t>3.11.12 Inventaris van het archief van de Rijks Middelbare Landbouwschool te Gouda, 1947-1972</a:t>
            </a:r>
            <a:endParaRPr lang="nl-NL" b="0" i="0" dirty="0">
              <a:solidFill>
                <a:srgbClr val="4B4646"/>
              </a:solidFill>
              <a:effectLst/>
              <a:latin typeface="Source Sans 3 Bold"/>
            </a:endParaRPr>
          </a:p>
          <a:p>
            <a:pPr algn="l">
              <a:buNone/>
            </a:pPr>
            <a:endParaRPr lang="nl-NL" b="0" i="0" u="sng" dirty="0">
              <a:solidFill>
                <a:srgbClr val="01689B"/>
              </a:solidFill>
              <a:effectLst/>
              <a:latin typeface="Source Sans 3 Bold"/>
              <a:hlinkClick r:id="rId3"/>
            </a:endParaRPr>
          </a:p>
          <a:p>
            <a:pPr algn="l">
              <a:buNone/>
            </a:pPr>
            <a:r>
              <a:rPr lang="nl-NL" b="0" i="0" u="sng" dirty="0">
                <a:solidFill>
                  <a:srgbClr val="01689B"/>
                </a:solidFill>
                <a:effectLst/>
                <a:latin typeface="Source Sans 3 Bold"/>
                <a:hlinkClick r:id="rId3"/>
              </a:rPr>
              <a:t>3.11.11 Inventaris van het archief van de Rijks Middelbare Tuinbouwschool te Naaldwijk, 1951-1961</a:t>
            </a:r>
            <a:endParaRPr lang="nl-NL" b="0" i="0" dirty="0">
              <a:solidFill>
                <a:srgbClr val="4B4646"/>
              </a:solidFill>
              <a:effectLst/>
              <a:latin typeface="Source Sans 3 Bold"/>
            </a:endParaRPr>
          </a:p>
          <a:p>
            <a:pPr algn="l">
              <a:buNone/>
            </a:pPr>
            <a:endParaRPr lang="nl-NL" b="0" i="0" dirty="0">
              <a:solidFill>
                <a:srgbClr val="4B4646"/>
              </a:solidFill>
              <a:effectLst/>
              <a:latin typeface="Source Sans 3"/>
            </a:endParaRPr>
          </a:p>
          <a:p>
            <a:pPr algn="l">
              <a:buNone/>
            </a:pPr>
            <a:r>
              <a:rPr lang="nl-NL" b="0" i="0" u="sng" dirty="0">
                <a:solidFill>
                  <a:srgbClr val="01689B"/>
                </a:solidFill>
                <a:effectLst/>
                <a:latin typeface="Source Sans 3 Bold"/>
                <a:hlinkClick r:id="rId4"/>
              </a:rPr>
              <a:t>3.11.10 Inventaris van het archief van de Rijks Middelbare Tuinbouwschool te De Lier, 1965-1989</a:t>
            </a:r>
            <a:endParaRPr lang="nl-NL" b="0" i="0" dirty="0">
              <a:solidFill>
                <a:srgbClr val="4B4646"/>
              </a:solidFill>
              <a:effectLst/>
              <a:latin typeface="Source Sans 3 Bold"/>
            </a:endParaRPr>
          </a:p>
          <a:p>
            <a:pPr algn="l">
              <a:buNone/>
            </a:pPr>
            <a:endParaRPr lang="nl-NL" b="0" i="0" dirty="0">
              <a:solidFill>
                <a:srgbClr val="4B4646"/>
              </a:solidFill>
              <a:effectLst/>
              <a:latin typeface="Source Sans 3"/>
            </a:endParaRPr>
          </a:p>
          <a:p>
            <a:pPr algn="l">
              <a:buNone/>
            </a:pPr>
            <a:r>
              <a:rPr lang="nl-NL" b="0" i="0" u="sng" dirty="0">
                <a:solidFill>
                  <a:srgbClr val="01689B"/>
                </a:solidFill>
                <a:effectLst/>
                <a:latin typeface="Source Sans 3 Bold"/>
                <a:hlinkClick r:id="rId5"/>
              </a:rPr>
              <a:t>3.11.08 Inventaris van het archief van de Rijks Middelbare Tuinbouwschool te Lisse, 1890-1990</a:t>
            </a:r>
            <a:endParaRPr lang="nl-NL" b="0" i="0" dirty="0">
              <a:solidFill>
                <a:srgbClr val="4B4646"/>
              </a:solidFill>
              <a:effectLst/>
              <a:latin typeface="Source Sans 3 Bold"/>
            </a:endParaRPr>
          </a:p>
          <a:p>
            <a:endParaRPr lang="nl-NL" dirty="0"/>
          </a:p>
        </p:txBody>
      </p:sp>
    </p:spTree>
    <p:extLst>
      <p:ext uri="{BB962C8B-B14F-4D97-AF65-F5344CB8AC3E}">
        <p14:creationId xmlns:p14="http://schemas.microsoft.com/office/powerpoint/2010/main" val="30912791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62843-0903-0D84-0C67-204DE9AF4B72}"/>
              </a:ext>
            </a:extLst>
          </p:cNvPr>
          <p:cNvSpPr>
            <a:spLocks noGrp="1"/>
          </p:cNvSpPr>
          <p:nvPr>
            <p:ph type="title"/>
          </p:nvPr>
        </p:nvSpPr>
        <p:spPr/>
        <p:txBody>
          <a:bodyPr/>
          <a:lstStyle/>
          <a:p>
            <a:r>
              <a:rPr lang="en-US" dirty="0" err="1"/>
              <a:t>Bedrijven</a:t>
            </a:r>
            <a:endParaRPr lang="nl-NL" dirty="0"/>
          </a:p>
        </p:txBody>
      </p:sp>
      <p:pic>
        <p:nvPicPr>
          <p:cNvPr id="5" name="Tijdelijke aanduiding voor inhoud 4">
            <a:extLst>
              <a:ext uri="{FF2B5EF4-FFF2-40B4-BE49-F238E27FC236}">
                <a16:creationId xmlns:a16="http://schemas.microsoft.com/office/drawing/2014/main" id="{3FF212DA-86ED-9854-02A1-80F591CE48E4}"/>
              </a:ext>
            </a:extLst>
          </p:cNvPr>
          <p:cNvPicPr>
            <a:picLocks noGrp="1" noChangeAspect="1"/>
          </p:cNvPicPr>
          <p:nvPr>
            <p:ph idx="1"/>
          </p:nvPr>
        </p:nvPicPr>
        <p:blipFill>
          <a:blip r:embed="rId2"/>
          <a:stretch>
            <a:fillRect/>
          </a:stretch>
        </p:blipFill>
        <p:spPr>
          <a:xfrm>
            <a:off x="762000" y="1929349"/>
            <a:ext cx="10449984" cy="4138073"/>
          </a:xfrm>
          <a:prstGeom prst="rect">
            <a:avLst/>
          </a:prstGeom>
        </p:spPr>
      </p:pic>
    </p:spTree>
    <p:extLst>
      <p:ext uri="{BB962C8B-B14F-4D97-AF65-F5344CB8AC3E}">
        <p14:creationId xmlns:p14="http://schemas.microsoft.com/office/powerpoint/2010/main" val="36571305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FECDD8-7104-F967-2303-0E9847B78197}"/>
              </a:ext>
            </a:extLst>
          </p:cNvPr>
          <p:cNvSpPr>
            <a:spLocks noGrp="1"/>
          </p:cNvSpPr>
          <p:nvPr>
            <p:ph type="title"/>
          </p:nvPr>
        </p:nvSpPr>
        <p:spPr/>
        <p:txBody>
          <a:bodyPr/>
          <a:lstStyle/>
          <a:p>
            <a:r>
              <a:rPr lang="en-US" dirty="0" err="1"/>
              <a:t>Kamers</a:t>
            </a:r>
            <a:r>
              <a:rPr lang="en-US" dirty="0"/>
              <a:t> van </a:t>
            </a:r>
            <a:r>
              <a:rPr lang="en-US" dirty="0" err="1"/>
              <a:t>Koophandel</a:t>
            </a:r>
            <a:endParaRPr lang="nl-NL" dirty="0"/>
          </a:p>
        </p:txBody>
      </p:sp>
      <p:sp>
        <p:nvSpPr>
          <p:cNvPr id="3" name="Tijdelijke aanduiding voor inhoud 2">
            <a:extLst>
              <a:ext uri="{FF2B5EF4-FFF2-40B4-BE49-F238E27FC236}">
                <a16:creationId xmlns:a16="http://schemas.microsoft.com/office/drawing/2014/main" id="{33861F45-2EB7-7C8A-CA72-55DCABF1CFBF}"/>
              </a:ext>
            </a:extLst>
          </p:cNvPr>
          <p:cNvSpPr>
            <a:spLocks noGrp="1"/>
          </p:cNvSpPr>
          <p:nvPr>
            <p:ph idx="1"/>
          </p:nvPr>
        </p:nvSpPr>
        <p:spPr/>
        <p:txBody>
          <a:bodyPr>
            <a:normAutofit/>
          </a:bodyPr>
          <a:lstStyle/>
          <a:p>
            <a:r>
              <a:rPr lang="nl-NL" dirty="0"/>
              <a:t>3.17.17.04 Inventaris van het archief van de Kamer van Koophandel en Fabrieken voor </a:t>
            </a:r>
            <a:r>
              <a:rPr lang="nl-NL" b="1" dirty="0"/>
              <a:t>Rotterdam</a:t>
            </a:r>
            <a:r>
              <a:rPr lang="nl-NL" dirty="0"/>
              <a:t>, 1922-2013</a:t>
            </a:r>
          </a:p>
          <a:p>
            <a:r>
              <a:rPr lang="nl-NL" dirty="0"/>
              <a:t>3.17.16 Inventaris van het archief van de Kamer van Koophandel en Fabrieken van </a:t>
            </a:r>
            <a:r>
              <a:rPr lang="nl-NL" b="1" dirty="0"/>
              <a:t>Zoetermeer en omstreken </a:t>
            </a:r>
            <a:r>
              <a:rPr lang="nl-NL" dirty="0"/>
              <a:t>(Handelsregister), 1921-1976, met Index op Zaak- en Persoonsnamen</a:t>
            </a:r>
          </a:p>
          <a:p>
            <a:r>
              <a:rPr lang="nl-NL" dirty="0"/>
              <a:t>Bijvoorbeeld Hellevoetsluis - Lamers, W. 17020 Landbouw Periode: 1921-1976</a:t>
            </a:r>
          </a:p>
          <a:p>
            <a:r>
              <a:rPr lang="nl-NL" dirty="0"/>
              <a:t>3.17.13.05 Inventaris van het archief van de Kamer van Koophandel en Fabrieken voor </a:t>
            </a:r>
            <a:r>
              <a:rPr lang="nl-NL" b="1" dirty="0"/>
              <a:t>'s-Gravenhage</a:t>
            </a:r>
            <a:r>
              <a:rPr lang="nl-NL" dirty="0"/>
              <a:t>, 1922-1979</a:t>
            </a:r>
          </a:p>
        </p:txBody>
      </p:sp>
    </p:spTree>
    <p:extLst>
      <p:ext uri="{BB962C8B-B14F-4D97-AF65-F5344CB8AC3E}">
        <p14:creationId xmlns:p14="http://schemas.microsoft.com/office/powerpoint/2010/main" val="26588573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0BD5F5-D3EA-D4AE-FA05-557B0706A2F2}"/>
              </a:ext>
            </a:extLst>
          </p:cNvPr>
          <p:cNvSpPr>
            <a:spLocks noGrp="1"/>
          </p:cNvSpPr>
          <p:nvPr>
            <p:ph type="title"/>
          </p:nvPr>
        </p:nvSpPr>
        <p:spPr/>
        <p:txBody>
          <a:bodyPr/>
          <a:lstStyle/>
          <a:p>
            <a:r>
              <a:rPr lang="en-US" dirty="0"/>
              <a:t>Cultuur en </a:t>
            </a:r>
            <a:r>
              <a:rPr lang="en-US" dirty="0" err="1"/>
              <a:t>monumenten</a:t>
            </a:r>
            <a:endParaRPr lang="nl-NL" dirty="0"/>
          </a:p>
        </p:txBody>
      </p:sp>
      <p:sp>
        <p:nvSpPr>
          <p:cNvPr id="3" name="Tijdelijke aanduiding voor inhoud 2">
            <a:extLst>
              <a:ext uri="{FF2B5EF4-FFF2-40B4-BE49-F238E27FC236}">
                <a16:creationId xmlns:a16="http://schemas.microsoft.com/office/drawing/2014/main" id="{AE0817A1-44B9-0535-CF8B-CEBE27CE2461}"/>
              </a:ext>
            </a:extLst>
          </p:cNvPr>
          <p:cNvSpPr>
            <a:spLocks noGrp="1"/>
          </p:cNvSpPr>
          <p:nvPr>
            <p:ph idx="1"/>
          </p:nvPr>
        </p:nvSpPr>
        <p:spPr/>
        <p:txBody>
          <a:bodyPr/>
          <a:lstStyle/>
          <a:p>
            <a:pPr marL="0" indent="0">
              <a:buNone/>
            </a:pPr>
            <a:r>
              <a:rPr lang="nl-NL" dirty="0"/>
              <a:t>3.02.22 Inventaris archief Griffie van de provincie Zuid-Holland, (1826) 1946 – 1975</a:t>
            </a:r>
          </a:p>
          <a:p>
            <a:r>
              <a:rPr lang="nl-NL" dirty="0"/>
              <a:t>Provinciale Molencommissie, 1948-1976 </a:t>
            </a:r>
          </a:p>
          <a:p>
            <a:r>
              <a:rPr lang="nl-NL" dirty="0"/>
              <a:t>3317 Kaartsysteem betreffende de financiering van molens in Zuid-Holland, met opgave van vergaderdata van de Provinciale Molencommissie, Provinciale Staten en Gedeputeerde Staten en de daar genomen besluiten, 1948 - 1973, </a:t>
            </a:r>
          </a:p>
          <a:p>
            <a:r>
              <a:rPr lang="nl-NL" dirty="0"/>
              <a:t>Alfabetisch geordend op plaatsnaam</a:t>
            </a:r>
          </a:p>
        </p:txBody>
      </p:sp>
    </p:spTree>
    <p:extLst>
      <p:ext uri="{BB962C8B-B14F-4D97-AF65-F5344CB8AC3E}">
        <p14:creationId xmlns:p14="http://schemas.microsoft.com/office/powerpoint/2010/main" val="27340796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AE30F2CB-F297-6DEF-8B3F-4552BB22751F}"/>
              </a:ext>
            </a:extLst>
          </p:cNvPr>
          <p:cNvSpPr>
            <a:spLocks noGrp="1"/>
          </p:cNvSpPr>
          <p:nvPr>
            <p:ph type="title"/>
          </p:nvPr>
        </p:nvSpPr>
        <p:spPr>
          <a:xfrm>
            <a:off x="762000" y="947538"/>
            <a:ext cx="10449984" cy="656591"/>
          </a:xfrm>
        </p:spPr>
        <p:txBody>
          <a:bodyPr/>
          <a:lstStyle/>
          <a:p>
            <a:pPr algn="ctr"/>
            <a:r>
              <a:rPr lang="en-US" dirty="0" err="1"/>
              <a:t>Fotocollecties</a:t>
            </a:r>
            <a:endParaRPr lang="en-US" dirty="0"/>
          </a:p>
        </p:txBody>
      </p:sp>
      <p:pic>
        <p:nvPicPr>
          <p:cNvPr id="7" name="Tijdelijke aanduiding voor inhoud 6">
            <a:extLst>
              <a:ext uri="{FF2B5EF4-FFF2-40B4-BE49-F238E27FC236}">
                <a16:creationId xmlns:a16="http://schemas.microsoft.com/office/drawing/2014/main" id="{1F8D9BD3-8504-4E39-6521-36BC377E84C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1" b="40872"/>
          <a:stretch>
            <a:fillRect/>
          </a:stretch>
        </p:blipFill>
        <p:spPr>
          <a:xfrm>
            <a:off x="762000" y="1905002"/>
            <a:ext cx="10449984" cy="4186239"/>
          </a:xfrm>
          <a:prstGeom prst="rect">
            <a:avLst/>
          </a:prstGeom>
          <a:noFill/>
        </p:spPr>
      </p:pic>
    </p:spTree>
    <p:extLst>
      <p:ext uri="{BB962C8B-B14F-4D97-AF65-F5344CB8AC3E}">
        <p14:creationId xmlns:p14="http://schemas.microsoft.com/office/powerpoint/2010/main" val="27525539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DE93B74D-998C-F415-E50E-CB0E8F56B27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41847" y="1905002"/>
            <a:ext cx="6490292" cy="4186239"/>
          </a:xfrm>
          <a:prstGeom prst="rect">
            <a:avLst/>
          </a:prstGeom>
          <a:noFill/>
        </p:spPr>
      </p:pic>
      <p:sp>
        <p:nvSpPr>
          <p:cNvPr id="16" name="Title 2">
            <a:extLst>
              <a:ext uri="{FF2B5EF4-FFF2-40B4-BE49-F238E27FC236}">
                <a16:creationId xmlns:a16="http://schemas.microsoft.com/office/drawing/2014/main" id="{889C915F-CCCA-3D85-A940-5EEC7E0AB95F}"/>
              </a:ext>
            </a:extLst>
          </p:cNvPr>
          <p:cNvSpPr>
            <a:spLocks noGrp="1"/>
          </p:cNvSpPr>
          <p:nvPr>
            <p:ph type="title"/>
          </p:nvPr>
        </p:nvSpPr>
        <p:spPr>
          <a:xfrm>
            <a:off x="762000" y="934779"/>
            <a:ext cx="10449984" cy="656591"/>
          </a:xfrm>
        </p:spPr>
        <p:txBody>
          <a:bodyPr/>
          <a:lstStyle/>
          <a:p>
            <a:pPr algn="ctr"/>
            <a:r>
              <a:rPr lang="en-US" dirty="0" err="1"/>
              <a:t>Beeldarchief</a:t>
            </a:r>
            <a:r>
              <a:rPr lang="en-US" dirty="0"/>
              <a:t> Zuid-Holland</a:t>
            </a:r>
          </a:p>
        </p:txBody>
      </p:sp>
    </p:spTree>
    <p:extLst>
      <p:ext uri="{BB962C8B-B14F-4D97-AF65-F5344CB8AC3E}">
        <p14:creationId xmlns:p14="http://schemas.microsoft.com/office/powerpoint/2010/main" val="34753930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049C283-4320-5FE0-974B-176226A28E7E}"/>
              </a:ext>
            </a:extLst>
          </p:cNvPr>
          <p:cNvSpPr>
            <a:spLocks noGrp="1"/>
          </p:cNvSpPr>
          <p:nvPr>
            <p:ph type="title"/>
          </p:nvPr>
        </p:nvSpPr>
        <p:spPr/>
        <p:txBody>
          <a:bodyPr/>
          <a:lstStyle/>
          <a:p>
            <a:pPr algn="ctr"/>
            <a:r>
              <a:rPr lang="nl-NL" dirty="0"/>
              <a:t>Voorbeelden Nationaal Archief </a:t>
            </a:r>
          </a:p>
        </p:txBody>
      </p:sp>
      <p:sp>
        <p:nvSpPr>
          <p:cNvPr id="3" name="Tijdelijke aanduiding voor inhoud 2">
            <a:extLst>
              <a:ext uri="{FF2B5EF4-FFF2-40B4-BE49-F238E27FC236}">
                <a16:creationId xmlns:a16="http://schemas.microsoft.com/office/drawing/2014/main" id="{FD348C64-A093-2DB6-E107-9F8367609BA6}"/>
              </a:ext>
            </a:extLst>
          </p:cNvPr>
          <p:cNvSpPr>
            <a:spLocks noGrp="1"/>
          </p:cNvSpPr>
          <p:nvPr>
            <p:ph idx="1"/>
          </p:nvPr>
        </p:nvSpPr>
        <p:spPr/>
        <p:txBody>
          <a:bodyPr/>
          <a:lstStyle/>
          <a:p>
            <a:pPr>
              <a:lnSpc>
                <a:spcPts val="4200"/>
              </a:lnSpc>
              <a:buNone/>
            </a:pPr>
            <a:r>
              <a:rPr lang="nl-NL" b="0" i="0" dirty="0">
                <a:solidFill>
                  <a:srgbClr val="4B4646"/>
                </a:solidFill>
                <a:effectLst/>
                <a:latin typeface="Source Sans 3 Bold"/>
              </a:rPr>
              <a:t>2.24.06.02 Inventaris van het fotoarchief van de Nederlandse Heidemaatschappij, 1915-1970 - [glasnegatieven, lantaarnplaatjes en zachte negatieven] </a:t>
            </a:r>
          </a:p>
          <a:p>
            <a:endParaRPr lang="nl-NL" dirty="0"/>
          </a:p>
        </p:txBody>
      </p:sp>
      <p:sp>
        <p:nvSpPr>
          <p:cNvPr id="8" name="Tijdelijke aanduiding voor inhoud 7">
            <a:extLst>
              <a:ext uri="{FF2B5EF4-FFF2-40B4-BE49-F238E27FC236}">
                <a16:creationId xmlns:a16="http://schemas.microsoft.com/office/drawing/2014/main" id="{F7B99664-2D2A-BB97-0736-3A6AAE2B629A}"/>
              </a:ext>
            </a:extLst>
          </p:cNvPr>
          <p:cNvSpPr>
            <a:spLocks noGrp="1"/>
          </p:cNvSpPr>
          <p:nvPr>
            <p:ph idx="15"/>
          </p:nvPr>
        </p:nvSpPr>
        <p:spPr/>
        <p:txBody>
          <a:bodyPr>
            <a:normAutofit/>
          </a:bodyPr>
          <a:lstStyle/>
          <a:p>
            <a:pPr>
              <a:lnSpc>
                <a:spcPts val="4200"/>
              </a:lnSpc>
              <a:buNone/>
            </a:pPr>
            <a:r>
              <a:rPr lang="nl-NL" b="0" i="0" dirty="0">
                <a:solidFill>
                  <a:srgbClr val="4B4646"/>
                </a:solidFill>
                <a:effectLst/>
                <a:latin typeface="Source Sans 3 Bold"/>
              </a:rPr>
              <a:t>2.24.06.01 Inventaris van het fotoarchief van de Heidemaatschappij, 1910-1970 - positieven</a:t>
            </a:r>
          </a:p>
          <a:p>
            <a:r>
              <a:rPr lang="nl-NL" b="0" i="0" dirty="0">
                <a:solidFill>
                  <a:srgbClr val="000000"/>
                </a:solidFill>
                <a:effectLst/>
                <a:latin typeface="Source Sans 3"/>
              </a:rPr>
              <a:t>Afbeeldingen van o.a. ontginningen, cultuurprojecten, land- en tuinbouw, boerderijen, bomen en andere flora</a:t>
            </a:r>
            <a:endParaRPr lang="nl-NL" dirty="0"/>
          </a:p>
        </p:txBody>
      </p:sp>
    </p:spTree>
    <p:extLst>
      <p:ext uri="{BB962C8B-B14F-4D97-AF65-F5344CB8AC3E}">
        <p14:creationId xmlns:p14="http://schemas.microsoft.com/office/powerpoint/2010/main" val="4076375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Nationaal Militair Museum Netherlands Building - e-architect">
            <a:extLst>
              <a:ext uri="{FF2B5EF4-FFF2-40B4-BE49-F238E27FC236}">
                <a16:creationId xmlns:a16="http://schemas.microsoft.com/office/drawing/2014/main" id="{276BB166-F27F-D329-D660-074BE51380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1" y="428626"/>
            <a:ext cx="8572500" cy="600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B85856-19A2-0AB4-D231-4634C9E26546}"/>
              </a:ext>
            </a:extLst>
          </p:cNvPr>
          <p:cNvSpPr>
            <a:spLocks noGrp="1"/>
          </p:cNvSpPr>
          <p:nvPr>
            <p:ph type="title"/>
          </p:nvPr>
        </p:nvSpPr>
        <p:spPr/>
        <p:txBody>
          <a:bodyPr/>
          <a:lstStyle/>
          <a:p>
            <a:r>
              <a:rPr lang="en-US" dirty="0"/>
              <a:t>Nederlandse </a:t>
            </a:r>
            <a:r>
              <a:rPr lang="en-US" dirty="0" err="1"/>
              <a:t>Heidemaatschappij</a:t>
            </a:r>
            <a:endParaRPr lang="nl-NL" dirty="0"/>
          </a:p>
        </p:txBody>
      </p:sp>
      <p:pic>
        <p:nvPicPr>
          <p:cNvPr id="7" name="Tijdelijke aanduiding voor inhoud 6">
            <a:extLst>
              <a:ext uri="{FF2B5EF4-FFF2-40B4-BE49-F238E27FC236}">
                <a16:creationId xmlns:a16="http://schemas.microsoft.com/office/drawing/2014/main" id="{215FB276-3EF6-187C-FBE9-3BF40C39A4EE}"/>
              </a:ext>
            </a:extLst>
          </p:cNvPr>
          <p:cNvPicPr>
            <a:picLocks noGrp="1" noChangeAspect="1"/>
          </p:cNvPicPr>
          <p:nvPr>
            <p:ph idx="1"/>
          </p:nvPr>
        </p:nvPicPr>
        <p:blipFill>
          <a:blip r:embed="rId2"/>
          <a:stretch>
            <a:fillRect/>
          </a:stretch>
        </p:blipFill>
        <p:spPr>
          <a:xfrm>
            <a:off x="3173487" y="1905002"/>
            <a:ext cx="5627013" cy="4186767"/>
          </a:xfrm>
          <a:prstGeom prst="rect">
            <a:avLst/>
          </a:prstGeom>
        </p:spPr>
      </p:pic>
    </p:spTree>
    <p:extLst>
      <p:ext uri="{BB962C8B-B14F-4D97-AF65-F5344CB8AC3E}">
        <p14:creationId xmlns:p14="http://schemas.microsoft.com/office/powerpoint/2010/main" val="35042225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8491EED-E967-BB30-F58F-4AF0D793E12A}"/>
              </a:ext>
            </a:extLst>
          </p:cNvPr>
          <p:cNvSpPr>
            <a:spLocks noGrp="1"/>
          </p:cNvSpPr>
          <p:nvPr>
            <p:ph type="title"/>
          </p:nvPr>
        </p:nvSpPr>
        <p:spPr>
          <a:xfrm>
            <a:off x="762000" y="947538"/>
            <a:ext cx="10449984" cy="656591"/>
          </a:xfrm>
        </p:spPr>
        <p:txBody>
          <a:bodyPr/>
          <a:lstStyle/>
          <a:p>
            <a:r>
              <a:rPr lang="en-US" dirty="0" err="1"/>
              <a:t>Druiventeelt</a:t>
            </a:r>
            <a:r>
              <a:rPr lang="en-US" dirty="0"/>
              <a:t> 1925</a:t>
            </a:r>
          </a:p>
        </p:txBody>
      </p:sp>
      <p:pic>
        <p:nvPicPr>
          <p:cNvPr id="4" name="Afbeelding 3">
            <a:extLst>
              <a:ext uri="{FF2B5EF4-FFF2-40B4-BE49-F238E27FC236}">
                <a16:creationId xmlns:a16="http://schemas.microsoft.com/office/drawing/2014/main" id="{FF8A7C8A-0B32-E596-3503-B4468976D919}"/>
              </a:ext>
            </a:extLst>
          </p:cNvPr>
          <p:cNvPicPr>
            <a:picLocks noChangeAspect="1"/>
          </p:cNvPicPr>
          <p:nvPr/>
        </p:nvPicPr>
        <p:blipFill>
          <a:blip r:embed="rId2"/>
          <a:stretch>
            <a:fillRect/>
          </a:stretch>
        </p:blipFill>
        <p:spPr>
          <a:xfrm>
            <a:off x="6191179" y="104462"/>
            <a:ext cx="5937927" cy="4186239"/>
          </a:xfrm>
          <a:prstGeom prst="rect">
            <a:avLst/>
          </a:prstGeom>
          <a:noFill/>
        </p:spPr>
      </p:pic>
      <p:pic>
        <p:nvPicPr>
          <p:cNvPr id="6" name="Afbeelding 5">
            <a:extLst>
              <a:ext uri="{FF2B5EF4-FFF2-40B4-BE49-F238E27FC236}">
                <a16:creationId xmlns:a16="http://schemas.microsoft.com/office/drawing/2014/main" id="{04F5F96B-9593-8B9A-EA1C-F669B606FA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616" y="2288524"/>
            <a:ext cx="7625752" cy="4465017"/>
          </a:xfrm>
          <a:prstGeom prst="rect">
            <a:avLst/>
          </a:prstGeom>
        </p:spPr>
      </p:pic>
    </p:spTree>
    <p:extLst>
      <p:ext uri="{BB962C8B-B14F-4D97-AF65-F5344CB8AC3E}">
        <p14:creationId xmlns:p14="http://schemas.microsoft.com/office/powerpoint/2010/main" val="2305520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C5E7827-9E0D-09C7-05BA-506C15A9D7A4}"/>
              </a:ext>
            </a:extLst>
          </p:cNvPr>
          <p:cNvSpPr>
            <a:spLocks noGrp="1"/>
          </p:cNvSpPr>
          <p:nvPr>
            <p:ph idx="1"/>
          </p:nvPr>
        </p:nvSpPr>
        <p:spPr>
          <a:xfrm>
            <a:off x="761999" y="1905000"/>
            <a:ext cx="5222400" cy="3739200"/>
          </a:xfrm>
        </p:spPr>
        <p:txBody>
          <a:bodyPr>
            <a:normAutofit/>
          </a:bodyPr>
          <a:lstStyle/>
          <a:p>
            <a:pPr fontAlgn="base">
              <a:lnSpc>
                <a:spcPct val="140000"/>
              </a:lnSpc>
              <a:spcAft>
                <a:spcPts val="3000"/>
              </a:spcAft>
              <a:buNone/>
            </a:pPr>
            <a:r>
              <a:rPr lang="nl-NL" dirty="0">
                <a:hlinkClick r:id="rId2"/>
              </a:rPr>
              <a:t>beeldarchief.zuid-holland.nl</a:t>
            </a:r>
            <a:endParaRPr lang="nl-NL"/>
          </a:p>
          <a:p>
            <a:pPr fontAlgn="base">
              <a:lnSpc>
                <a:spcPct val="140000"/>
              </a:lnSpc>
              <a:spcAft>
                <a:spcPts val="3000"/>
              </a:spcAft>
              <a:buNone/>
            </a:pPr>
            <a:r>
              <a:rPr lang="nl-NL" b="0" i="0">
                <a:effectLst/>
              </a:rPr>
              <a:t>De historische beeldbank bevat foto's en films uit de archieven van de provincie Zuid-Holland. De collectie beslaat grofweg de periode van 1920 tot 1990 en blijft de komende jaren groeien.</a:t>
            </a:r>
          </a:p>
          <a:p>
            <a:pPr>
              <a:lnSpc>
                <a:spcPct val="140000"/>
              </a:lnSpc>
            </a:pPr>
            <a:endParaRPr lang="nl-NL"/>
          </a:p>
        </p:txBody>
      </p:sp>
      <p:pic>
        <p:nvPicPr>
          <p:cNvPr id="5" name="Afbeelding 4">
            <a:extLst>
              <a:ext uri="{FF2B5EF4-FFF2-40B4-BE49-F238E27FC236}">
                <a16:creationId xmlns:a16="http://schemas.microsoft.com/office/drawing/2014/main" id="{44E35E5A-4D27-7246-F5F6-38D6AFDAE724}"/>
              </a:ext>
            </a:extLst>
          </p:cNvPr>
          <p:cNvPicPr>
            <a:picLocks noChangeAspect="1"/>
          </p:cNvPicPr>
          <p:nvPr/>
        </p:nvPicPr>
        <p:blipFill>
          <a:blip r:embed="rId3"/>
          <a:srcRect t="4534"/>
          <a:stretch>
            <a:fillRect/>
          </a:stretch>
        </p:blipFill>
        <p:spPr>
          <a:xfrm>
            <a:off x="6412895" y="1905000"/>
            <a:ext cx="5222400" cy="3739200"/>
          </a:xfrm>
          <a:prstGeom prst="rect">
            <a:avLst/>
          </a:prstGeom>
          <a:noFill/>
        </p:spPr>
      </p:pic>
      <p:sp>
        <p:nvSpPr>
          <p:cNvPr id="2" name="Titel 1">
            <a:extLst>
              <a:ext uri="{FF2B5EF4-FFF2-40B4-BE49-F238E27FC236}">
                <a16:creationId xmlns:a16="http://schemas.microsoft.com/office/drawing/2014/main" id="{32C4C18F-5324-25E9-8ECA-CC6C0D2F2267}"/>
              </a:ext>
            </a:extLst>
          </p:cNvPr>
          <p:cNvSpPr>
            <a:spLocks noGrp="1"/>
          </p:cNvSpPr>
          <p:nvPr>
            <p:ph type="title"/>
          </p:nvPr>
        </p:nvSpPr>
        <p:spPr>
          <a:xfrm>
            <a:off x="762000" y="934779"/>
            <a:ext cx="10449984" cy="656591"/>
          </a:xfrm>
        </p:spPr>
        <p:txBody>
          <a:bodyPr>
            <a:normAutofit/>
          </a:bodyPr>
          <a:lstStyle/>
          <a:p>
            <a:pPr>
              <a:lnSpc>
                <a:spcPct val="90000"/>
              </a:lnSpc>
            </a:pPr>
            <a:r>
              <a:rPr lang="en-US" sz="3600" err="1"/>
              <a:t>Historische</a:t>
            </a:r>
            <a:r>
              <a:rPr lang="en-US" sz="3600"/>
              <a:t> </a:t>
            </a:r>
            <a:r>
              <a:rPr lang="en-US" sz="3600" err="1"/>
              <a:t>beeldbank</a:t>
            </a:r>
            <a:r>
              <a:rPr lang="en-US" sz="3600"/>
              <a:t> </a:t>
            </a:r>
            <a:r>
              <a:rPr lang="en-US" sz="3600" err="1"/>
              <a:t>provincie</a:t>
            </a:r>
            <a:r>
              <a:rPr lang="en-US" sz="3600"/>
              <a:t> </a:t>
            </a:r>
            <a:endParaRPr lang="nl-NL" sz="3600"/>
          </a:p>
        </p:txBody>
      </p:sp>
    </p:spTree>
    <p:extLst>
      <p:ext uri="{BB962C8B-B14F-4D97-AF65-F5344CB8AC3E}">
        <p14:creationId xmlns:p14="http://schemas.microsoft.com/office/powerpoint/2010/main" val="37157809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CDE5D2-AF9A-B9D8-0279-E6D82AAD8A4D}"/>
              </a:ext>
            </a:extLst>
          </p:cNvPr>
          <p:cNvSpPr>
            <a:spLocks noGrp="1"/>
          </p:cNvSpPr>
          <p:nvPr>
            <p:ph type="title"/>
          </p:nvPr>
        </p:nvSpPr>
        <p:spPr>
          <a:xfrm>
            <a:off x="762000" y="947538"/>
            <a:ext cx="10449984" cy="656591"/>
          </a:xfrm>
        </p:spPr>
        <p:txBody>
          <a:bodyPr>
            <a:normAutofit/>
          </a:bodyPr>
          <a:lstStyle/>
          <a:p>
            <a:pPr>
              <a:lnSpc>
                <a:spcPct val="90000"/>
              </a:lnSpc>
            </a:pPr>
            <a:r>
              <a:rPr lang="en-US" sz="3600" err="1"/>
              <a:t>Historische</a:t>
            </a:r>
            <a:r>
              <a:rPr lang="en-US" sz="3600"/>
              <a:t> </a:t>
            </a:r>
            <a:r>
              <a:rPr lang="en-US" sz="3600" err="1"/>
              <a:t>beeldbank</a:t>
            </a:r>
            <a:endParaRPr lang="nl-NL" sz="3600"/>
          </a:p>
        </p:txBody>
      </p:sp>
      <p:pic>
        <p:nvPicPr>
          <p:cNvPr id="7" name="Afbeelding 6">
            <a:extLst>
              <a:ext uri="{FF2B5EF4-FFF2-40B4-BE49-F238E27FC236}">
                <a16:creationId xmlns:a16="http://schemas.microsoft.com/office/drawing/2014/main" id="{0D88BC88-9A34-CEAE-54CC-31EE0602DB04}"/>
              </a:ext>
            </a:extLst>
          </p:cNvPr>
          <p:cNvPicPr>
            <a:picLocks noChangeAspect="1"/>
          </p:cNvPicPr>
          <p:nvPr/>
        </p:nvPicPr>
        <p:blipFill>
          <a:blip r:embed="rId2"/>
          <a:srcRect t="29760" r="1" b="16469"/>
          <a:stretch>
            <a:fillRect/>
          </a:stretch>
        </p:blipFill>
        <p:spPr>
          <a:xfrm>
            <a:off x="762000" y="1905002"/>
            <a:ext cx="10449984" cy="4186239"/>
          </a:xfrm>
          <a:prstGeom prst="rect">
            <a:avLst/>
          </a:prstGeom>
          <a:noFill/>
        </p:spPr>
      </p:pic>
    </p:spTree>
    <p:extLst>
      <p:ext uri="{BB962C8B-B14F-4D97-AF65-F5344CB8AC3E}">
        <p14:creationId xmlns:p14="http://schemas.microsoft.com/office/powerpoint/2010/main" val="36572158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1">
            <a:extLst>
              <a:ext uri="{FF2B5EF4-FFF2-40B4-BE49-F238E27FC236}">
                <a16:creationId xmlns:a16="http://schemas.microsoft.com/office/drawing/2014/main" id="{9A672780-D5B7-596B-9D10-1C899A1429E7}"/>
              </a:ext>
            </a:extLst>
          </p:cNvPr>
          <p:cNvSpPr>
            <a:spLocks noGrp="1"/>
          </p:cNvSpPr>
          <p:nvPr>
            <p:ph type="subTitle" idx="1"/>
          </p:nvPr>
        </p:nvSpPr>
        <p:spPr>
          <a:xfrm>
            <a:off x="1176616" y="3619201"/>
            <a:ext cx="4718400" cy="414152"/>
          </a:xfrm>
        </p:spPr>
        <p:txBody>
          <a:bodyPr/>
          <a:lstStyle/>
          <a:p>
            <a:endParaRPr lang="en-US"/>
          </a:p>
        </p:txBody>
      </p:sp>
      <p:pic>
        <p:nvPicPr>
          <p:cNvPr id="7" name="Tijdelijke aanduiding voor inhoud 6">
            <a:extLst>
              <a:ext uri="{FF2B5EF4-FFF2-40B4-BE49-F238E27FC236}">
                <a16:creationId xmlns:a16="http://schemas.microsoft.com/office/drawing/2014/main" id="{DAE19220-D877-CDB9-D002-F740F278F39B}"/>
              </a:ext>
            </a:extLst>
          </p:cNvPr>
          <p:cNvPicPr>
            <a:picLocks noGrp="1" noChangeAspect="1"/>
          </p:cNvPicPr>
          <p:nvPr>
            <p:ph type="pic" sz="quarter" idx="10"/>
          </p:nvPr>
        </p:nvPicPr>
        <p:blipFill>
          <a:blip r:embed="rId2"/>
          <a:stretch/>
        </p:blipFill>
        <p:spPr>
          <a:xfrm>
            <a:off x="7636799" y="1197551"/>
            <a:ext cx="4555200" cy="4464096"/>
          </a:xfrm>
          <a:prstGeom prst="rect">
            <a:avLst/>
          </a:prstGeom>
          <a:noFill/>
        </p:spPr>
      </p:pic>
      <p:sp>
        <p:nvSpPr>
          <p:cNvPr id="2" name="Titel 1">
            <a:extLst>
              <a:ext uri="{FF2B5EF4-FFF2-40B4-BE49-F238E27FC236}">
                <a16:creationId xmlns:a16="http://schemas.microsoft.com/office/drawing/2014/main" id="{EB720C74-0C75-0345-07BE-0057CB2FFE48}"/>
              </a:ext>
            </a:extLst>
          </p:cNvPr>
          <p:cNvSpPr>
            <a:spLocks noGrp="1"/>
          </p:cNvSpPr>
          <p:nvPr>
            <p:ph type="ctrTitle"/>
          </p:nvPr>
        </p:nvSpPr>
        <p:spPr>
          <a:xfrm>
            <a:off x="1176616" y="2584451"/>
            <a:ext cx="6360259" cy="779700"/>
          </a:xfrm>
        </p:spPr>
        <p:txBody>
          <a:bodyPr wrap="square">
            <a:normAutofit/>
          </a:bodyPr>
          <a:lstStyle/>
          <a:p>
            <a:r>
              <a:rPr lang="en-US"/>
              <a:t>Molens</a:t>
            </a:r>
            <a:endParaRPr lang="nl-NL"/>
          </a:p>
        </p:txBody>
      </p:sp>
    </p:spTree>
    <p:extLst>
      <p:ext uri="{BB962C8B-B14F-4D97-AF65-F5344CB8AC3E}">
        <p14:creationId xmlns:p14="http://schemas.microsoft.com/office/powerpoint/2010/main" val="34945652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E07BBC5-0027-1E0C-F295-D5CFA533C06E}"/>
              </a:ext>
            </a:extLst>
          </p:cNvPr>
          <p:cNvSpPr>
            <a:spLocks noGrp="1"/>
          </p:cNvSpPr>
          <p:nvPr>
            <p:ph type="title"/>
          </p:nvPr>
        </p:nvSpPr>
        <p:spPr>
          <a:xfrm>
            <a:off x="762000" y="947538"/>
            <a:ext cx="10449984" cy="656591"/>
          </a:xfrm>
        </p:spPr>
        <p:txBody>
          <a:bodyPr/>
          <a:lstStyle/>
          <a:p>
            <a:endParaRPr lang="en-US" dirty="0"/>
          </a:p>
        </p:txBody>
      </p:sp>
      <p:pic>
        <p:nvPicPr>
          <p:cNvPr id="5" name="Tijdelijke aanduiding voor inhoud 4">
            <a:extLst>
              <a:ext uri="{FF2B5EF4-FFF2-40B4-BE49-F238E27FC236}">
                <a16:creationId xmlns:a16="http://schemas.microsoft.com/office/drawing/2014/main" id="{27977011-7D7E-7EAC-A816-E125A0C1A7DE}"/>
              </a:ext>
            </a:extLst>
          </p:cNvPr>
          <p:cNvPicPr>
            <a:picLocks noGrp="1" noChangeAspect="1"/>
          </p:cNvPicPr>
          <p:nvPr>
            <p:ph idx="1"/>
          </p:nvPr>
        </p:nvPicPr>
        <p:blipFill>
          <a:blip r:embed="rId2"/>
          <a:srcRect l="3893" r="2" b="2"/>
          <a:stretch>
            <a:fillRect/>
          </a:stretch>
        </p:blipFill>
        <p:spPr>
          <a:xfrm>
            <a:off x="762000" y="1905002"/>
            <a:ext cx="10449984" cy="4186239"/>
          </a:xfrm>
          <a:prstGeom prst="rect">
            <a:avLst/>
          </a:prstGeom>
          <a:noFill/>
        </p:spPr>
      </p:pic>
    </p:spTree>
    <p:extLst>
      <p:ext uri="{BB962C8B-B14F-4D97-AF65-F5344CB8AC3E}">
        <p14:creationId xmlns:p14="http://schemas.microsoft.com/office/powerpoint/2010/main" val="34202932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8289063-712D-0036-EAE3-E61A40D9C2D9}"/>
              </a:ext>
            </a:extLst>
          </p:cNvPr>
          <p:cNvSpPr>
            <a:spLocks noGrp="1"/>
          </p:cNvSpPr>
          <p:nvPr>
            <p:ph type="title"/>
          </p:nvPr>
        </p:nvSpPr>
        <p:spPr>
          <a:xfrm>
            <a:off x="762000" y="947538"/>
            <a:ext cx="10449984" cy="656591"/>
          </a:xfrm>
        </p:spPr>
        <p:txBody>
          <a:bodyPr/>
          <a:lstStyle/>
          <a:p>
            <a:endParaRPr lang="en-US"/>
          </a:p>
        </p:txBody>
      </p:sp>
      <p:pic>
        <p:nvPicPr>
          <p:cNvPr id="5" name="Tijdelijke aanduiding voor inhoud 4">
            <a:extLst>
              <a:ext uri="{FF2B5EF4-FFF2-40B4-BE49-F238E27FC236}">
                <a16:creationId xmlns:a16="http://schemas.microsoft.com/office/drawing/2014/main" id="{E83F5A16-B208-040A-1C03-3EDCAB3EF1D5}"/>
              </a:ext>
            </a:extLst>
          </p:cNvPr>
          <p:cNvPicPr>
            <a:picLocks noGrp="1" noChangeAspect="1"/>
          </p:cNvPicPr>
          <p:nvPr>
            <p:ph idx="1"/>
          </p:nvPr>
        </p:nvPicPr>
        <p:blipFill>
          <a:blip r:embed="rId2"/>
          <a:srcRect t="8391" r="1" b="35188"/>
          <a:stretch>
            <a:fillRect/>
          </a:stretch>
        </p:blipFill>
        <p:spPr>
          <a:xfrm>
            <a:off x="762000" y="1905002"/>
            <a:ext cx="10449984" cy="4186239"/>
          </a:xfrm>
          <a:prstGeom prst="rect">
            <a:avLst/>
          </a:prstGeom>
          <a:noFill/>
        </p:spPr>
      </p:pic>
    </p:spTree>
    <p:extLst>
      <p:ext uri="{BB962C8B-B14F-4D97-AF65-F5344CB8AC3E}">
        <p14:creationId xmlns:p14="http://schemas.microsoft.com/office/powerpoint/2010/main" val="41949692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8220C86-9BD5-216C-AC8E-532E0087B00E}"/>
              </a:ext>
            </a:extLst>
          </p:cNvPr>
          <p:cNvSpPr>
            <a:spLocks noGrp="1"/>
          </p:cNvSpPr>
          <p:nvPr>
            <p:ph idx="1"/>
          </p:nvPr>
        </p:nvSpPr>
        <p:spPr>
          <a:xfrm>
            <a:off x="761999" y="1905000"/>
            <a:ext cx="5222400" cy="3739200"/>
          </a:xfrm>
        </p:spPr>
        <p:txBody>
          <a:bodyPr>
            <a:normAutofit/>
          </a:bodyPr>
          <a:lstStyle/>
          <a:p>
            <a:pPr>
              <a:spcAft>
                <a:spcPts val="800"/>
              </a:spcAft>
            </a:pPr>
            <a:r>
              <a:rPr lang="en-US" dirty="0"/>
              <a:t>Gemeente- en </a:t>
            </a:r>
            <a:r>
              <a:rPr lang="en-US" dirty="0" err="1"/>
              <a:t>streekarchieven</a:t>
            </a:r>
            <a:endParaRPr lang="en-US" dirty="0"/>
          </a:p>
          <a:p>
            <a:pPr>
              <a:spcAft>
                <a:spcPts val="800"/>
              </a:spcAft>
            </a:pPr>
            <a:r>
              <a:rPr lang="en-US" dirty="0" err="1"/>
              <a:t>Rijksdienst</a:t>
            </a:r>
            <a:r>
              <a:rPr lang="en-US" dirty="0"/>
              <a:t> voor het </a:t>
            </a:r>
            <a:r>
              <a:rPr lang="en-US" dirty="0" err="1"/>
              <a:t>Cultureel</a:t>
            </a:r>
            <a:r>
              <a:rPr lang="en-US" dirty="0"/>
              <a:t> </a:t>
            </a:r>
            <a:r>
              <a:rPr lang="en-US" dirty="0" err="1"/>
              <a:t>Erfgoed</a:t>
            </a:r>
            <a:endParaRPr lang="en-US" dirty="0"/>
          </a:p>
          <a:p>
            <a:pPr>
              <a:spcAft>
                <a:spcPts val="800"/>
              </a:spcAft>
            </a:pPr>
            <a:r>
              <a:rPr lang="en-US" dirty="0" err="1"/>
              <a:t>Delpher</a:t>
            </a:r>
            <a:endParaRPr lang="en-US" dirty="0"/>
          </a:p>
          <a:p>
            <a:pPr>
              <a:spcAft>
                <a:spcPts val="800"/>
              </a:spcAft>
            </a:pPr>
            <a:r>
              <a:rPr lang="en-US" dirty="0" err="1"/>
              <a:t>Collectie</a:t>
            </a:r>
            <a:r>
              <a:rPr lang="en-US" dirty="0"/>
              <a:t> Nederland</a:t>
            </a:r>
          </a:p>
          <a:p>
            <a:pPr>
              <a:spcAft>
                <a:spcPts val="800"/>
              </a:spcAft>
            </a:pPr>
            <a:r>
              <a:rPr lang="en-US" dirty="0" err="1"/>
              <a:t>Geschiedenis</a:t>
            </a:r>
            <a:r>
              <a:rPr lang="en-US" dirty="0"/>
              <a:t> van Zuid-Holland</a:t>
            </a:r>
            <a:endParaRPr lang="nl-NL" dirty="0"/>
          </a:p>
        </p:txBody>
      </p:sp>
      <p:pic>
        <p:nvPicPr>
          <p:cNvPr id="5" name="Afbeelding 4">
            <a:extLst>
              <a:ext uri="{FF2B5EF4-FFF2-40B4-BE49-F238E27FC236}">
                <a16:creationId xmlns:a16="http://schemas.microsoft.com/office/drawing/2014/main" id="{401B9423-670A-443C-D68C-7C05732344FA}"/>
              </a:ext>
            </a:extLst>
          </p:cNvPr>
          <p:cNvPicPr>
            <a:picLocks noChangeAspect="1"/>
          </p:cNvPicPr>
          <p:nvPr/>
        </p:nvPicPr>
        <p:blipFill>
          <a:blip r:embed="rId2"/>
          <a:srcRect t="12043" r="-1" b="28349"/>
          <a:stretch>
            <a:fillRect/>
          </a:stretch>
        </p:blipFill>
        <p:spPr>
          <a:xfrm>
            <a:off x="6412895" y="1905000"/>
            <a:ext cx="5222400" cy="3739200"/>
          </a:xfrm>
          <a:prstGeom prst="rect">
            <a:avLst/>
          </a:prstGeom>
          <a:noFill/>
        </p:spPr>
      </p:pic>
      <p:sp>
        <p:nvSpPr>
          <p:cNvPr id="2" name="Titel 1">
            <a:extLst>
              <a:ext uri="{FF2B5EF4-FFF2-40B4-BE49-F238E27FC236}">
                <a16:creationId xmlns:a16="http://schemas.microsoft.com/office/drawing/2014/main" id="{0817EF2D-C473-EC36-D2D5-09D20D9E0864}"/>
              </a:ext>
            </a:extLst>
          </p:cNvPr>
          <p:cNvSpPr>
            <a:spLocks noGrp="1"/>
          </p:cNvSpPr>
          <p:nvPr>
            <p:ph type="title"/>
          </p:nvPr>
        </p:nvSpPr>
        <p:spPr>
          <a:xfrm>
            <a:off x="762000" y="934779"/>
            <a:ext cx="10449984" cy="656591"/>
          </a:xfrm>
        </p:spPr>
        <p:txBody>
          <a:bodyPr>
            <a:normAutofit/>
          </a:bodyPr>
          <a:lstStyle/>
          <a:p>
            <a:pPr>
              <a:lnSpc>
                <a:spcPct val="90000"/>
              </a:lnSpc>
            </a:pPr>
            <a:r>
              <a:rPr lang="en-US" sz="3600" err="1"/>
              <a:t>Aanvullende</a:t>
            </a:r>
            <a:r>
              <a:rPr lang="en-US" sz="3600"/>
              <a:t> </a:t>
            </a:r>
            <a:r>
              <a:rPr lang="en-US" sz="3600" err="1"/>
              <a:t>bronnen</a:t>
            </a:r>
            <a:r>
              <a:rPr lang="en-US" sz="3600"/>
              <a:t> </a:t>
            </a:r>
            <a:endParaRPr lang="nl-NL" sz="3600"/>
          </a:p>
        </p:txBody>
      </p:sp>
    </p:spTree>
    <p:extLst>
      <p:ext uri="{BB962C8B-B14F-4D97-AF65-F5344CB8AC3E}">
        <p14:creationId xmlns:p14="http://schemas.microsoft.com/office/powerpoint/2010/main" val="28570259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14DD989A-D71D-9215-40EB-A0C974BC948D}"/>
              </a:ext>
            </a:extLst>
          </p:cNvPr>
          <p:cNvPicPr>
            <a:picLocks noGrp="1" noChangeAspect="1"/>
          </p:cNvPicPr>
          <p:nvPr>
            <p:ph idx="1"/>
          </p:nvPr>
        </p:nvPicPr>
        <p:blipFill>
          <a:blip r:embed="rId2"/>
          <a:stretch>
            <a:fillRect/>
          </a:stretch>
        </p:blipFill>
        <p:spPr>
          <a:xfrm>
            <a:off x="2842110" y="705048"/>
            <a:ext cx="5385473" cy="5639240"/>
          </a:xfrm>
          <a:prstGeom prst="rect">
            <a:avLst/>
          </a:prstGeom>
          <a:noFill/>
        </p:spPr>
      </p:pic>
      <p:sp>
        <p:nvSpPr>
          <p:cNvPr id="2" name="Titel 1">
            <a:extLst>
              <a:ext uri="{FF2B5EF4-FFF2-40B4-BE49-F238E27FC236}">
                <a16:creationId xmlns:a16="http://schemas.microsoft.com/office/drawing/2014/main" id="{A7616A66-8961-375D-0903-7A9116F45069}"/>
              </a:ext>
            </a:extLst>
          </p:cNvPr>
          <p:cNvSpPr>
            <a:spLocks noGrp="1"/>
          </p:cNvSpPr>
          <p:nvPr>
            <p:ph type="title"/>
          </p:nvPr>
        </p:nvSpPr>
        <p:spPr>
          <a:xfrm>
            <a:off x="762000" y="934779"/>
            <a:ext cx="10449984" cy="656591"/>
          </a:xfrm>
        </p:spPr>
        <p:txBody>
          <a:bodyPr>
            <a:normAutofit/>
          </a:bodyPr>
          <a:lstStyle/>
          <a:p>
            <a:pPr>
              <a:lnSpc>
                <a:spcPct val="90000"/>
              </a:lnSpc>
            </a:pPr>
            <a:r>
              <a:rPr lang="en-US" sz="3600"/>
              <a:t>RCE</a:t>
            </a:r>
            <a:endParaRPr lang="nl-NL" sz="3600"/>
          </a:p>
        </p:txBody>
      </p:sp>
    </p:spTree>
    <p:extLst>
      <p:ext uri="{BB962C8B-B14F-4D97-AF65-F5344CB8AC3E}">
        <p14:creationId xmlns:p14="http://schemas.microsoft.com/office/powerpoint/2010/main" val="2092578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353D58-B82B-2343-1F7B-D78A9EAA579E}"/>
              </a:ext>
            </a:extLst>
          </p:cNvPr>
          <p:cNvSpPr>
            <a:spLocks noGrp="1"/>
          </p:cNvSpPr>
          <p:nvPr>
            <p:ph type="title"/>
          </p:nvPr>
        </p:nvSpPr>
        <p:spPr/>
        <p:txBody>
          <a:bodyPr/>
          <a:lstStyle/>
          <a:p>
            <a:r>
              <a:rPr lang="en-US" dirty="0"/>
              <a:t>RCE</a:t>
            </a:r>
            <a:endParaRPr lang="nl-NL" dirty="0"/>
          </a:p>
        </p:txBody>
      </p:sp>
      <p:sp>
        <p:nvSpPr>
          <p:cNvPr id="3" name="Tijdelijke aanduiding voor inhoud 2">
            <a:extLst>
              <a:ext uri="{FF2B5EF4-FFF2-40B4-BE49-F238E27FC236}">
                <a16:creationId xmlns:a16="http://schemas.microsoft.com/office/drawing/2014/main" id="{C37AB584-DA87-A7D0-53B7-23BFB3A086B6}"/>
              </a:ext>
            </a:extLst>
          </p:cNvPr>
          <p:cNvSpPr>
            <a:spLocks noGrp="1"/>
          </p:cNvSpPr>
          <p:nvPr>
            <p:ph idx="1"/>
          </p:nvPr>
        </p:nvSpPr>
        <p:spPr/>
        <p:txBody>
          <a:bodyPr>
            <a:normAutofit fontScale="77500" lnSpcReduction="20000"/>
          </a:bodyPr>
          <a:lstStyle/>
          <a:p>
            <a:pPr algn="l">
              <a:buNone/>
            </a:pPr>
            <a:r>
              <a:rPr lang="nl-NL" b="1" i="0" dirty="0">
                <a:solidFill>
                  <a:srgbClr val="212529"/>
                </a:solidFill>
                <a:effectLst/>
                <a:latin typeface="ROSans"/>
              </a:rPr>
              <a:t>Agrarische collecties en verzamelingen</a:t>
            </a:r>
          </a:p>
          <a:p>
            <a:pPr algn="l" rtl="0">
              <a:buNone/>
            </a:pPr>
            <a:r>
              <a:rPr lang="nl-NL" b="0" i="0" dirty="0">
                <a:solidFill>
                  <a:srgbClr val="212529"/>
                </a:solidFill>
                <a:effectLst/>
                <a:latin typeface="ROSans"/>
              </a:rPr>
              <a:t>Zo'n 125 openbaar toegankelijke collecties en verzamelingen rond agrarische cultuurgoederen. Mix van agrarisch erfgoed, plattelandscultuur en volkskunst.</a:t>
            </a:r>
          </a:p>
          <a:p>
            <a:pPr algn="l" rtl="0">
              <a:buNone/>
            </a:pPr>
            <a:r>
              <a:rPr lang="nl-NL" b="1" i="0" dirty="0">
                <a:solidFill>
                  <a:srgbClr val="212529"/>
                </a:solidFill>
                <a:effectLst/>
                <a:latin typeface="ROSans"/>
              </a:rPr>
              <a:t>Artikelen in dit thema</a:t>
            </a:r>
          </a:p>
          <a:p>
            <a:pPr algn="l" rtl="0">
              <a:buFont typeface="Arial" panose="020B0604020202020204" pitchFamily="34" charset="0"/>
              <a:buChar char="•"/>
            </a:pPr>
            <a:r>
              <a:rPr lang="nl-NL" b="0" i="0" u="sng" dirty="0">
                <a:solidFill>
                  <a:srgbClr val="01689B"/>
                </a:solidFill>
                <a:effectLst/>
                <a:latin typeface="ROSans"/>
                <a:hlinkClick r:id="rId2" tooltip="Agrarisch erfgoed - reikwijdte"/>
              </a:rPr>
              <a:t>Agrarisch erfgoed - reikwijdte</a:t>
            </a:r>
            <a:endParaRPr lang="nl-NL" b="0" i="0" dirty="0">
              <a:solidFill>
                <a:srgbClr val="212529"/>
              </a:solidFill>
              <a:effectLst/>
              <a:latin typeface="ROSans"/>
            </a:endParaRPr>
          </a:p>
          <a:p>
            <a:pPr algn="l" rtl="0">
              <a:buFont typeface="Arial" panose="020B0604020202020204" pitchFamily="34" charset="0"/>
              <a:buChar char="•"/>
            </a:pPr>
            <a:r>
              <a:rPr lang="nl-NL" b="0" i="0" u="sng" dirty="0">
                <a:solidFill>
                  <a:srgbClr val="01689B"/>
                </a:solidFill>
                <a:effectLst/>
                <a:latin typeface="ROSans"/>
                <a:hlinkClick r:id="rId3" tooltip="Bronnen voor onderzoek naar roerend agrarisch erfgoed"/>
              </a:rPr>
              <a:t>Bronnen voor onderzoek naar roerend agrarisch erfgoed</a:t>
            </a:r>
            <a:endParaRPr lang="nl-NL" b="0" i="0" dirty="0">
              <a:solidFill>
                <a:srgbClr val="212529"/>
              </a:solidFill>
              <a:effectLst/>
              <a:latin typeface="ROSans"/>
            </a:endParaRPr>
          </a:p>
          <a:p>
            <a:pPr algn="l" rtl="0">
              <a:buFont typeface="Arial" panose="020B0604020202020204" pitchFamily="34" charset="0"/>
              <a:buChar char="•"/>
            </a:pPr>
            <a:r>
              <a:rPr lang="nl-NL" b="0" i="0" u="sng" dirty="0">
                <a:solidFill>
                  <a:srgbClr val="01689B"/>
                </a:solidFill>
                <a:effectLst/>
                <a:latin typeface="ROSans"/>
                <a:hlinkClick r:id="rId4" tooltip="Historische landbouwmachines 1880-1965"/>
              </a:rPr>
              <a:t>Historische landbouwmachines 1880-1965</a:t>
            </a:r>
            <a:endParaRPr lang="nl-NL" b="0" i="0" dirty="0">
              <a:solidFill>
                <a:srgbClr val="212529"/>
              </a:solidFill>
              <a:effectLst/>
              <a:latin typeface="ROSans"/>
            </a:endParaRPr>
          </a:p>
          <a:p>
            <a:pPr algn="l" rtl="0">
              <a:buFont typeface="Arial" panose="020B0604020202020204" pitchFamily="34" charset="0"/>
              <a:buChar char="•"/>
            </a:pPr>
            <a:r>
              <a:rPr lang="nl-NL" b="0" i="0" u="sng" dirty="0">
                <a:solidFill>
                  <a:srgbClr val="0056B3"/>
                </a:solidFill>
                <a:effectLst/>
                <a:latin typeface="ROSans"/>
                <a:hlinkClick r:id="rId5" tooltip="Historische landbouwmachines 1880-1965 - toonbeeldenlijst"/>
              </a:rPr>
              <a:t>Historische landbouwmachines 1880-1965 voorlopige toonbeeldenlijst</a:t>
            </a:r>
            <a:endParaRPr lang="nl-NL" b="0" i="0" dirty="0">
              <a:solidFill>
                <a:srgbClr val="212529"/>
              </a:solidFill>
              <a:effectLst/>
              <a:latin typeface="ROSans"/>
            </a:endParaRPr>
          </a:p>
          <a:p>
            <a:pPr algn="l" rtl="0">
              <a:buFont typeface="Arial" panose="020B0604020202020204" pitchFamily="34" charset="0"/>
              <a:buChar char="•"/>
            </a:pPr>
            <a:r>
              <a:rPr lang="nl-NL" b="0" i="0" u="sng" dirty="0">
                <a:solidFill>
                  <a:srgbClr val="01689B"/>
                </a:solidFill>
                <a:effectLst/>
                <a:latin typeface="ROSans"/>
                <a:hlinkClick r:id="rId6" tooltip="Lijst van agrarische verzamelingen en collecties in Nederland"/>
              </a:rPr>
              <a:t>Lijst van agrarische verzamelingen en collecties in Nederland</a:t>
            </a:r>
            <a:endParaRPr lang="nl-NL" b="0" i="0" dirty="0">
              <a:solidFill>
                <a:srgbClr val="212529"/>
              </a:solidFill>
              <a:effectLst/>
              <a:latin typeface="ROSans"/>
            </a:endParaRPr>
          </a:p>
          <a:p>
            <a:pPr algn="l" rtl="0">
              <a:buFont typeface="Arial" panose="020B0604020202020204" pitchFamily="34" charset="0"/>
              <a:buChar char="•"/>
            </a:pPr>
            <a:r>
              <a:rPr lang="nl-NL" b="0" i="0" u="sng" dirty="0">
                <a:solidFill>
                  <a:srgbClr val="01689B"/>
                </a:solidFill>
                <a:effectLst/>
                <a:latin typeface="ROSans"/>
                <a:hlinkClick r:id="rId7" tooltip="Netwerk Roerend Agrarisch Erfgoed"/>
              </a:rPr>
              <a:t>Netwerk Roerend Agrarisch Erfgoed</a:t>
            </a:r>
            <a:endParaRPr lang="nl-NL" b="0" i="0" dirty="0">
              <a:solidFill>
                <a:srgbClr val="212529"/>
              </a:solidFill>
              <a:effectLst/>
              <a:latin typeface="ROSans"/>
            </a:endParaRPr>
          </a:p>
          <a:p>
            <a:pPr algn="l" rtl="0">
              <a:buFont typeface="Arial" panose="020B0604020202020204" pitchFamily="34" charset="0"/>
              <a:buChar char="•"/>
            </a:pPr>
            <a:r>
              <a:rPr lang="nl-NL" b="0" i="0" u="sng" dirty="0">
                <a:solidFill>
                  <a:srgbClr val="01689B"/>
                </a:solidFill>
                <a:effectLst/>
                <a:latin typeface="ROSans"/>
                <a:hlinkClick r:id="rId8" tooltip="Thesaurus Roerend Agrarisch Erfgoed"/>
              </a:rPr>
              <a:t>Thesaurus Roerend Agrarisch Erfgoed (TRAE)</a:t>
            </a:r>
            <a:endParaRPr lang="nl-NL" b="0" i="0" dirty="0">
              <a:solidFill>
                <a:srgbClr val="212529"/>
              </a:solidFill>
              <a:effectLst/>
              <a:latin typeface="ROSans"/>
            </a:endParaRPr>
          </a:p>
          <a:p>
            <a:pPr algn="l" rtl="0">
              <a:buFont typeface="Arial" panose="020B0604020202020204" pitchFamily="34" charset="0"/>
              <a:buChar char="•"/>
            </a:pPr>
            <a:r>
              <a:rPr lang="nl-NL" b="0" i="0" u="sng" dirty="0">
                <a:solidFill>
                  <a:srgbClr val="01689B"/>
                </a:solidFill>
                <a:effectLst/>
                <a:latin typeface="ROSans"/>
                <a:hlinkClick r:id="rId9" tooltip="Verklaring tot Behoud van Agrarisch Erfgoed in Nederland"/>
              </a:rPr>
              <a:t>Verklaring tot Behoud van Agrarisch Erfgoed in Nederland</a:t>
            </a:r>
            <a:endParaRPr lang="nl-NL" b="0" i="0" dirty="0">
              <a:solidFill>
                <a:srgbClr val="212529"/>
              </a:solidFill>
              <a:effectLst/>
              <a:latin typeface="ROSans"/>
            </a:endParaRPr>
          </a:p>
          <a:p>
            <a:endParaRPr lang="nl-NL" dirty="0"/>
          </a:p>
        </p:txBody>
      </p:sp>
    </p:spTree>
    <p:extLst>
      <p:ext uri="{BB962C8B-B14F-4D97-AF65-F5344CB8AC3E}">
        <p14:creationId xmlns:p14="http://schemas.microsoft.com/office/powerpoint/2010/main" val="2185833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Landbouwmuseum Tiengemeten - Uit Met Kinderen">
            <a:extLst>
              <a:ext uri="{FF2B5EF4-FFF2-40B4-BE49-F238E27FC236}">
                <a16:creationId xmlns:a16="http://schemas.microsoft.com/office/drawing/2014/main" id="{A82C3335-5748-ADE9-AE35-E5854E9FA8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8B3524C-AE0B-2EB6-D55A-7625E586D3A9}"/>
              </a:ext>
            </a:extLst>
          </p:cNvPr>
          <p:cNvSpPr>
            <a:spLocks noGrp="1"/>
          </p:cNvSpPr>
          <p:nvPr>
            <p:ph type="title"/>
          </p:nvPr>
        </p:nvSpPr>
        <p:spPr>
          <a:xfrm>
            <a:off x="762000" y="947538"/>
            <a:ext cx="10449984" cy="656591"/>
          </a:xfrm>
        </p:spPr>
        <p:txBody>
          <a:bodyPr/>
          <a:lstStyle/>
          <a:p>
            <a:pPr algn="ctr"/>
            <a:r>
              <a:rPr lang="en-US" dirty="0" err="1"/>
              <a:t>Beeldbank</a:t>
            </a:r>
            <a:r>
              <a:rPr lang="en-US" dirty="0"/>
              <a:t> RCE</a:t>
            </a:r>
          </a:p>
        </p:txBody>
      </p:sp>
      <p:pic>
        <p:nvPicPr>
          <p:cNvPr id="7" name="Tijdelijke aanduiding voor inhoud 6">
            <a:extLst>
              <a:ext uri="{FF2B5EF4-FFF2-40B4-BE49-F238E27FC236}">
                <a16:creationId xmlns:a16="http://schemas.microsoft.com/office/drawing/2014/main" id="{F44ADFF6-09CA-0B24-ECBD-07A978A25FDD}"/>
              </a:ext>
            </a:extLst>
          </p:cNvPr>
          <p:cNvPicPr>
            <a:picLocks noGrp="1" noChangeAspect="1"/>
          </p:cNvPicPr>
          <p:nvPr>
            <p:ph idx="1"/>
          </p:nvPr>
        </p:nvPicPr>
        <p:blipFill>
          <a:blip r:embed="rId2"/>
          <a:srcRect t="15028" r="1" b="32947"/>
          <a:stretch>
            <a:fillRect/>
          </a:stretch>
        </p:blipFill>
        <p:spPr>
          <a:xfrm>
            <a:off x="762000" y="1905002"/>
            <a:ext cx="10449984" cy="4186239"/>
          </a:xfrm>
          <a:prstGeom prst="rect">
            <a:avLst/>
          </a:prstGeom>
          <a:noFill/>
        </p:spPr>
      </p:pic>
    </p:spTree>
    <p:extLst>
      <p:ext uri="{BB962C8B-B14F-4D97-AF65-F5344CB8AC3E}">
        <p14:creationId xmlns:p14="http://schemas.microsoft.com/office/powerpoint/2010/main" val="21976047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0455889-8E13-7803-233B-EC8B923996F5}"/>
              </a:ext>
            </a:extLst>
          </p:cNvPr>
          <p:cNvSpPr>
            <a:spLocks noGrp="1"/>
          </p:cNvSpPr>
          <p:nvPr>
            <p:ph type="title"/>
          </p:nvPr>
        </p:nvSpPr>
        <p:spPr>
          <a:xfrm>
            <a:off x="762000" y="947538"/>
            <a:ext cx="10449984" cy="656591"/>
          </a:xfrm>
        </p:spPr>
        <p:txBody>
          <a:bodyPr>
            <a:normAutofit/>
          </a:bodyPr>
          <a:lstStyle/>
          <a:p>
            <a:pPr>
              <a:lnSpc>
                <a:spcPct val="90000"/>
              </a:lnSpc>
            </a:pPr>
            <a:r>
              <a:rPr lang="nl-NL" sz="2000">
                <a:hlinkClick r:id="rId2"/>
              </a:rPr>
              <a:t>Geschiedenis van Zuid-Holland: waar verhalen verbinden - Geschiedenis van Zuid-Holland</a:t>
            </a:r>
            <a:endParaRPr lang="nl-NL" sz="2000"/>
          </a:p>
        </p:txBody>
      </p:sp>
      <p:pic>
        <p:nvPicPr>
          <p:cNvPr id="5" name="Afbeelding 4">
            <a:extLst>
              <a:ext uri="{FF2B5EF4-FFF2-40B4-BE49-F238E27FC236}">
                <a16:creationId xmlns:a16="http://schemas.microsoft.com/office/drawing/2014/main" id="{171A90D6-A73F-5F9A-3956-3914605D0DDB}"/>
              </a:ext>
            </a:extLst>
          </p:cNvPr>
          <p:cNvPicPr>
            <a:picLocks noChangeAspect="1"/>
          </p:cNvPicPr>
          <p:nvPr/>
        </p:nvPicPr>
        <p:blipFill>
          <a:blip r:embed="rId3"/>
          <a:stretch>
            <a:fillRect/>
          </a:stretch>
        </p:blipFill>
        <p:spPr>
          <a:xfrm>
            <a:off x="762000" y="2579737"/>
            <a:ext cx="10449984" cy="2836769"/>
          </a:xfrm>
          <a:prstGeom prst="rect">
            <a:avLst/>
          </a:prstGeom>
          <a:noFill/>
        </p:spPr>
      </p:pic>
    </p:spTree>
    <p:extLst>
      <p:ext uri="{BB962C8B-B14F-4D97-AF65-F5344CB8AC3E}">
        <p14:creationId xmlns:p14="http://schemas.microsoft.com/office/powerpoint/2010/main" val="16171718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88FF2BA-3420-02CB-7F43-9DD81FAF462F}"/>
              </a:ext>
            </a:extLst>
          </p:cNvPr>
          <p:cNvSpPr>
            <a:spLocks noGrp="1"/>
          </p:cNvSpPr>
          <p:nvPr>
            <p:ph type="title"/>
          </p:nvPr>
        </p:nvSpPr>
        <p:spPr>
          <a:xfrm>
            <a:off x="762000" y="947538"/>
            <a:ext cx="10449984" cy="656591"/>
          </a:xfrm>
        </p:spPr>
        <p:txBody>
          <a:bodyPr/>
          <a:lstStyle/>
          <a:p>
            <a:pPr algn="ctr"/>
            <a:r>
              <a:rPr lang="en-US" dirty="0"/>
              <a:t>Verhalen ….</a:t>
            </a:r>
          </a:p>
        </p:txBody>
      </p:sp>
      <p:pic>
        <p:nvPicPr>
          <p:cNvPr id="5" name="Tijdelijke aanduiding voor inhoud 4">
            <a:extLst>
              <a:ext uri="{FF2B5EF4-FFF2-40B4-BE49-F238E27FC236}">
                <a16:creationId xmlns:a16="http://schemas.microsoft.com/office/drawing/2014/main" id="{2D5E5588-835D-9E1A-E98D-09E93209DBB7}"/>
              </a:ext>
            </a:extLst>
          </p:cNvPr>
          <p:cNvPicPr>
            <a:picLocks noGrp="1" noChangeAspect="1"/>
          </p:cNvPicPr>
          <p:nvPr>
            <p:ph idx="1"/>
          </p:nvPr>
        </p:nvPicPr>
        <p:blipFill>
          <a:blip r:embed="rId2"/>
          <a:srcRect t="8558" r="1" b="7985"/>
          <a:stretch>
            <a:fillRect/>
          </a:stretch>
        </p:blipFill>
        <p:spPr>
          <a:xfrm>
            <a:off x="762000" y="1905002"/>
            <a:ext cx="10449984" cy="4186239"/>
          </a:xfrm>
          <a:prstGeom prst="rect">
            <a:avLst/>
          </a:prstGeom>
          <a:noFill/>
        </p:spPr>
      </p:pic>
    </p:spTree>
    <p:extLst>
      <p:ext uri="{BB962C8B-B14F-4D97-AF65-F5344CB8AC3E}">
        <p14:creationId xmlns:p14="http://schemas.microsoft.com/office/powerpoint/2010/main" val="16659828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a:extLst>
            <a:ext uri="{FF2B5EF4-FFF2-40B4-BE49-F238E27FC236}">
              <a16:creationId xmlns:a16="http://schemas.microsoft.com/office/drawing/2014/main" id="{1BCC74B8-5FFE-C126-6317-D2E6E417BCFF}"/>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7856D190-A51A-AFB5-21A9-48EFFB4F28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3392" y="307748"/>
            <a:ext cx="2016224" cy="527405"/>
          </a:xfrm>
          <a:prstGeom prst="rect">
            <a:avLst/>
          </a:prstGeom>
        </p:spPr>
      </p:pic>
      <p:sp>
        <p:nvSpPr>
          <p:cNvPr id="4" name="Tekstvak 3">
            <a:extLst>
              <a:ext uri="{FF2B5EF4-FFF2-40B4-BE49-F238E27FC236}">
                <a16:creationId xmlns:a16="http://schemas.microsoft.com/office/drawing/2014/main" id="{3FBA0162-ED0C-0EE0-A467-B55A2F42170E}"/>
              </a:ext>
            </a:extLst>
          </p:cNvPr>
          <p:cNvSpPr txBox="1"/>
          <p:nvPr/>
        </p:nvSpPr>
        <p:spPr>
          <a:xfrm>
            <a:off x="623392" y="6093298"/>
            <a:ext cx="6552728" cy="646331"/>
          </a:xfrm>
          <a:prstGeom prst="rect">
            <a:avLst/>
          </a:prstGeom>
          <a:noFill/>
        </p:spPr>
        <p:txBody>
          <a:bodyPr wrap="square" rtlCol="0">
            <a:spAutoFit/>
          </a:bodyPr>
          <a:lstStyle/>
          <a:p>
            <a:pPr defTabSz="914377">
              <a:defRPr/>
            </a:pPr>
            <a:r>
              <a:rPr lang="nl-NL" dirty="0">
                <a:solidFill>
                  <a:prstClr val="white"/>
                </a:solidFill>
                <a:latin typeface="Avenir" panose="020B0503020203020204" pitchFamily="34" charset="0"/>
              </a:rPr>
              <a:t>22-6-2026</a:t>
            </a:r>
          </a:p>
          <a:p>
            <a:pPr defTabSz="914377">
              <a:defRPr/>
            </a:pPr>
            <a:r>
              <a:rPr lang="nl-NL" dirty="0">
                <a:solidFill>
                  <a:prstClr val="white"/>
                </a:solidFill>
                <a:latin typeface="Avenir" panose="020B0503020203020204" pitchFamily="34" charset="0"/>
              </a:rPr>
              <a:t>#erfgoedhuiszh</a:t>
            </a:r>
          </a:p>
        </p:txBody>
      </p:sp>
    </p:spTree>
    <p:extLst>
      <p:ext uri="{BB962C8B-B14F-4D97-AF65-F5344CB8AC3E}">
        <p14:creationId xmlns:p14="http://schemas.microsoft.com/office/powerpoint/2010/main" val="2015525054"/>
      </p:ext>
    </p:extLst>
  </p:cSld>
  <p:clrMapOvr>
    <a:masterClrMapping/>
  </p:clrMapOvr>
  <p:transition spd="slow">
    <p:push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24908-94D8-A0B1-8B33-20D9666E8E05}"/>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C8208C51-2BA7-8774-D9D6-AF3D642667C1}"/>
              </a:ext>
            </a:extLst>
          </p:cNvPr>
          <p:cNvPicPr>
            <a:picLocks noChangeAspect="1"/>
          </p:cNvPicPr>
          <p:nvPr/>
        </p:nvPicPr>
        <p:blipFill>
          <a:blip r:embed="rId2" cstate="screen">
            <a:alphaModFix amt="30000"/>
            <a:extLst>
              <a:ext uri="{28A0092B-C50C-407E-A947-70E740481C1C}">
                <a14:useLocalDpi xmlns:a14="http://schemas.microsoft.com/office/drawing/2010/main"/>
              </a:ext>
            </a:extLst>
          </a:blip>
          <a:stretch>
            <a:fillRect/>
          </a:stretch>
        </p:blipFill>
        <p:spPr>
          <a:xfrm>
            <a:off x="623392" y="307748"/>
            <a:ext cx="2016224" cy="527405"/>
          </a:xfrm>
          <a:prstGeom prst="rect">
            <a:avLst/>
          </a:prstGeom>
        </p:spPr>
      </p:pic>
      <p:sp>
        <p:nvSpPr>
          <p:cNvPr id="4" name="Rond enkele hoek rechthoek 15">
            <a:extLst>
              <a:ext uri="{FF2B5EF4-FFF2-40B4-BE49-F238E27FC236}">
                <a16:creationId xmlns:a16="http://schemas.microsoft.com/office/drawing/2014/main" id="{50DA0653-3C04-4690-89B0-6984A328D2EE}"/>
              </a:ext>
            </a:extLst>
          </p:cNvPr>
          <p:cNvSpPr/>
          <p:nvPr/>
        </p:nvSpPr>
        <p:spPr>
          <a:xfrm rot="10800000">
            <a:off x="11796464" y="2"/>
            <a:ext cx="395536" cy="2204863"/>
          </a:xfrm>
          <a:prstGeom prst="round1Rect">
            <a:avLst>
              <a:gd name="adj" fmla="val 9025"/>
            </a:avLst>
          </a:prstGeom>
          <a:solidFill>
            <a:srgbClr val="FFD2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nl-NL" dirty="0">
              <a:solidFill>
                <a:prstClr val="white"/>
              </a:solidFill>
              <a:latin typeface="Calibri"/>
            </a:endParaRPr>
          </a:p>
        </p:txBody>
      </p:sp>
      <p:sp>
        <p:nvSpPr>
          <p:cNvPr id="13" name="Tekstvak 12">
            <a:extLst>
              <a:ext uri="{FF2B5EF4-FFF2-40B4-BE49-F238E27FC236}">
                <a16:creationId xmlns:a16="http://schemas.microsoft.com/office/drawing/2014/main" id="{32CB302E-4558-94F5-02AC-C571869C18F8}"/>
              </a:ext>
            </a:extLst>
          </p:cNvPr>
          <p:cNvSpPr txBox="1"/>
          <p:nvPr/>
        </p:nvSpPr>
        <p:spPr>
          <a:xfrm>
            <a:off x="623392" y="6292060"/>
            <a:ext cx="6552728" cy="369332"/>
          </a:xfrm>
          <a:prstGeom prst="rect">
            <a:avLst/>
          </a:prstGeom>
          <a:noFill/>
        </p:spPr>
        <p:txBody>
          <a:bodyPr wrap="square" rtlCol="0">
            <a:spAutoFit/>
          </a:bodyPr>
          <a:lstStyle/>
          <a:p>
            <a:pPr defTabSz="914377">
              <a:defRPr/>
            </a:pPr>
            <a:r>
              <a:rPr lang="nl-NL" dirty="0">
                <a:solidFill>
                  <a:prstClr val="white">
                    <a:lumMod val="50000"/>
                    <a:alpha val="30000"/>
                  </a:prstClr>
                </a:solidFill>
                <a:latin typeface="Avenir" panose="020B0503020203020204" pitchFamily="34" charset="0"/>
              </a:rPr>
              <a:t>#erfgoedhuiszh</a:t>
            </a:r>
          </a:p>
        </p:txBody>
      </p:sp>
      <p:pic>
        <p:nvPicPr>
          <p:cNvPr id="5" name="Afbeelding 4">
            <a:extLst>
              <a:ext uri="{FF2B5EF4-FFF2-40B4-BE49-F238E27FC236}">
                <a16:creationId xmlns:a16="http://schemas.microsoft.com/office/drawing/2014/main" id="{9CB5EAD3-DF1B-1A37-10A0-91B8372023BD}"/>
              </a:ext>
            </a:extLst>
          </p:cNvPr>
          <p:cNvPicPr>
            <a:picLocks noChangeAspect="1"/>
          </p:cNvPicPr>
          <p:nvPr/>
        </p:nvPicPr>
        <p:blipFill>
          <a:blip r:embed="rId3"/>
          <a:stretch>
            <a:fillRect/>
          </a:stretch>
        </p:blipFill>
        <p:spPr>
          <a:xfrm>
            <a:off x="1189426" y="1710972"/>
            <a:ext cx="3850191" cy="1940357"/>
          </a:xfrm>
          <a:prstGeom prst="rect">
            <a:avLst/>
          </a:prstGeom>
        </p:spPr>
      </p:pic>
      <p:pic>
        <p:nvPicPr>
          <p:cNvPr id="11" name="Afbeelding 10">
            <a:extLst>
              <a:ext uri="{FF2B5EF4-FFF2-40B4-BE49-F238E27FC236}">
                <a16:creationId xmlns:a16="http://schemas.microsoft.com/office/drawing/2014/main" id="{AF6AEB3B-0085-1AA4-9440-4461738AF458}"/>
              </a:ext>
            </a:extLst>
          </p:cNvPr>
          <p:cNvPicPr>
            <a:picLocks noChangeAspect="1"/>
          </p:cNvPicPr>
          <p:nvPr/>
        </p:nvPicPr>
        <p:blipFill>
          <a:blip r:embed="rId4"/>
          <a:stretch>
            <a:fillRect/>
          </a:stretch>
        </p:blipFill>
        <p:spPr>
          <a:xfrm>
            <a:off x="5762929" y="982393"/>
            <a:ext cx="5019867" cy="1236859"/>
          </a:xfrm>
          <a:prstGeom prst="rect">
            <a:avLst/>
          </a:prstGeom>
        </p:spPr>
      </p:pic>
      <p:pic>
        <p:nvPicPr>
          <p:cNvPr id="14" name="Afbeelding 13">
            <a:extLst>
              <a:ext uri="{FF2B5EF4-FFF2-40B4-BE49-F238E27FC236}">
                <a16:creationId xmlns:a16="http://schemas.microsoft.com/office/drawing/2014/main" id="{C4762F9E-A7FE-A764-395A-38005F024AD9}"/>
              </a:ext>
            </a:extLst>
          </p:cNvPr>
          <p:cNvPicPr>
            <a:picLocks noChangeAspect="1"/>
          </p:cNvPicPr>
          <p:nvPr/>
        </p:nvPicPr>
        <p:blipFill>
          <a:blip r:embed="rId5"/>
          <a:stretch>
            <a:fillRect/>
          </a:stretch>
        </p:blipFill>
        <p:spPr>
          <a:xfrm>
            <a:off x="2495600" y="4725145"/>
            <a:ext cx="7485405" cy="1236859"/>
          </a:xfrm>
          <a:prstGeom prst="rect">
            <a:avLst/>
          </a:prstGeom>
        </p:spPr>
      </p:pic>
      <p:pic>
        <p:nvPicPr>
          <p:cNvPr id="16" name="Afbeelding 15">
            <a:extLst>
              <a:ext uri="{FF2B5EF4-FFF2-40B4-BE49-F238E27FC236}">
                <a16:creationId xmlns:a16="http://schemas.microsoft.com/office/drawing/2014/main" id="{F41773F6-7011-6B77-E642-FFD24526DCE7}"/>
              </a:ext>
            </a:extLst>
          </p:cNvPr>
          <p:cNvPicPr>
            <a:picLocks noChangeAspect="1"/>
          </p:cNvPicPr>
          <p:nvPr/>
        </p:nvPicPr>
        <p:blipFill>
          <a:blip r:embed="rId6"/>
          <a:stretch>
            <a:fillRect/>
          </a:stretch>
        </p:blipFill>
        <p:spPr>
          <a:xfrm>
            <a:off x="5048760" y="3051523"/>
            <a:ext cx="6448205" cy="1048231"/>
          </a:xfrm>
          <a:prstGeom prst="rect">
            <a:avLst/>
          </a:prstGeom>
        </p:spPr>
      </p:pic>
    </p:spTree>
    <p:extLst>
      <p:ext uri="{BB962C8B-B14F-4D97-AF65-F5344CB8AC3E}">
        <p14:creationId xmlns:p14="http://schemas.microsoft.com/office/powerpoint/2010/main" val="3788144166"/>
      </p:ext>
    </p:extLst>
  </p:cSld>
  <p:clrMapOvr>
    <a:masterClrMapping/>
  </p:clrMapOvr>
  <p:transition spd="slow">
    <p:push di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7708B-89A8-DBD7-CBF3-32A664670ED8}"/>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2A8B2017-79B1-4979-553F-3A475B18C7C8}"/>
              </a:ext>
            </a:extLst>
          </p:cNvPr>
          <p:cNvPicPr>
            <a:picLocks noChangeAspect="1"/>
          </p:cNvPicPr>
          <p:nvPr/>
        </p:nvPicPr>
        <p:blipFill>
          <a:blip r:embed="rId2" cstate="screen">
            <a:alphaModFix amt="30000"/>
            <a:extLst>
              <a:ext uri="{28A0092B-C50C-407E-A947-70E740481C1C}">
                <a14:useLocalDpi xmlns:a14="http://schemas.microsoft.com/office/drawing/2010/main"/>
              </a:ext>
            </a:extLst>
          </a:blip>
          <a:stretch>
            <a:fillRect/>
          </a:stretch>
        </p:blipFill>
        <p:spPr>
          <a:xfrm>
            <a:off x="623392" y="307748"/>
            <a:ext cx="2016224" cy="527405"/>
          </a:xfrm>
          <a:prstGeom prst="rect">
            <a:avLst/>
          </a:prstGeom>
        </p:spPr>
      </p:pic>
      <p:sp>
        <p:nvSpPr>
          <p:cNvPr id="4" name="Rond enkele hoek rechthoek 15">
            <a:extLst>
              <a:ext uri="{FF2B5EF4-FFF2-40B4-BE49-F238E27FC236}">
                <a16:creationId xmlns:a16="http://schemas.microsoft.com/office/drawing/2014/main" id="{A4F5A671-2764-7DC8-8831-00DA700C0D34}"/>
              </a:ext>
            </a:extLst>
          </p:cNvPr>
          <p:cNvSpPr/>
          <p:nvPr/>
        </p:nvSpPr>
        <p:spPr>
          <a:xfrm rot="10800000">
            <a:off x="11796464" y="2"/>
            <a:ext cx="395536" cy="2204863"/>
          </a:xfrm>
          <a:prstGeom prst="round1Rect">
            <a:avLst>
              <a:gd name="adj" fmla="val 9025"/>
            </a:avLst>
          </a:prstGeom>
          <a:solidFill>
            <a:srgbClr val="FFD2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nl-NL" dirty="0">
              <a:solidFill>
                <a:prstClr val="white"/>
              </a:solidFill>
              <a:latin typeface="Calibri"/>
            </a:endParaRPr>
          </a:p>
        </p:txBody>
      </p:sp>
      <p:sp>
        <p:nvSpPr>
          <p:cNvPr id="13" name="Tekstvak 12">
            <a:extLst>
              <a:ext uri="{FF2B5EF4-FFF2-40B4-BE49-F238E27FC236}">
                <a16:creationId xmlns:a16="http://schemas.microsoft.com/office/drawing/2014/main" id="{DBB34194-441B-A8E2-D9F0-184E4AC6E4CB}"/>
              </a:ext>
            </a:extLst>
          </p:cNvPr>
          <p:cNvSpPr txBox="1"/>
          <p:nvPr/>
        </p:nvSpPr>
        <p:spPr>
          <a:xfrm>
            <a:off x="623392" y="6292060"/>
            <a:ext cx="6552728" cy="369332"/>
          </a:xfrm>
          <a:prstGeom prst="rect">
            <a:avLst/>
          </a:prstGeom>
          <a:noFill/>
        </p:spPr>
        <p:txBody>
          <a:bodyPr wrap="square" rtlCol="0">
            <a:spAutoFit/>
          </a:bodyPr>
          <a:lstStyle/>
          <a:p>
            <a:pPr defTabSz="914377">
              <a:defRPr/>
            </a:pPr>
            <a:r>
              <a:rPr lang="nl-NL" dirty="0">
                <a:solidFill>
                  <a:prstClr val="white">
                    <a:lumMod val="50000"/>
                    <a:alpha val="30000"/>
                  </a:prstClr>
                </a:solidFill>
                <a:latin typeface="Avenir" panose="020B0503020203020204" pitchFamily="34" charset="0"/>
              </a:rPr>
              <a:t>#erfgoedhuiszh</a:t>
            </a:r>
          </a:p>
        </p:txBody>
      </p:sp>
      <p:sp>
        <p:nvSpPr>
          <p:cNvPr id="7" name="Titel 1">
            <a:extLst>
              <a:ext uri="{FF2B5EF4-FFF2-40B4-BE49-F238E27FC236}">
                <a16:creationId xmlns:a16="http://schemas.microsoft.com/office/drawing/2014/main" id="{B5B1C65B-77BF-F9F1-A271-0F1DFAF31C3E}"/>
              </a:ext>
            </a:extLst>
          </p:cNvPr>
          <p:cNvSpPr txBox="1">
            <a:spLocks/>
          </p:cNvSpPr>
          <p:nvPr/>
        </p:nvSpPr>
        <p:spPr>
          <a:xfrm>
            <a:off x="3251683" y="1266977"/>
            <a:ext cx="5688632" cy="86409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14377">
              <a:defRPr/>
            </a:pPr>
            <a:r>
              <a:rPr lang="nl-NL" sz="3600" dirty="0">
                <a:solidFill>
                  <a:prstClr val="white">
                    <a:lumMod val="50000"/>
                  </a:prstClr>
                </a:solidFill>
                <a:latin typeface="Avenir" panose="020B0503020203020204" pitchFamily="34" charset="0"/>
                <a:ea typeface="Verdana" panose="020B0604030504040204" pitchFamily="34" charset="0"/>
                <a:cs typeface="Verdana" panose="020B0604030504040204" pitchFamily="34" charset="0"/>
              </a:rPr>
              <a:t>Presentatie</a:t>
            </a:r>
          </a:p>
        </p:txBody>
      </p:sp>
      <p:sp>
        <p:nvSpPr>
          <p:cNvPr id="5" name="Tekstvak 4">
            <a:extLst>
              <a:ext uri="{FF2B5EF4-FFF2-40B4-BE49-F238E27FC236}">
                <a16:creationId xmlns:a16="http://schemas.microsoft.com/office/drawing/2014/main" id="{8C93340D-F3D8-A942-8BBA-450569ECF923}"/>
              </a:ext>
            </a:extLst>
          </p:cNvPr>
          <p:cNvSpPr txBox="1"/>
          <p:nvPr/>
        </p:nvSpPr>
        <p:spPr>
          <a:xfrm>
            <a:off x="1241555" y="2595270"/>
            <a:ext cx="9708888" cy="2800767"/>
          </a:xfrm>
          <a:prstGeom prst="rect">
            <a:avLst/>
          </a:prstGeom>
          <a:noFill/>
        </p:spPr>
        <p:txBody>
          <a:bodyPr wrap="square" rtlCol="0">
            <a:spAutoFit/>
          </a:bodyPr>
          <a:lstStyle/>
          <a:p>
            <a:pPr marL="342891" indent="-342891" defTabSz="914377">
              <a:spcBef>
                <a:spcPts val="1200"/>
              </a:spcBef>
              <a:buFont typeface="Arial" panose="020B0604020202020204" pitchFamily="34" charset="0"/>
              <a:buChar char="•"/>
              <a:defRPr/>
            </a:pPr>
            <a:r>
              <a:rPr lang="nl-NL" sz="21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Introductie</a:t>
            </a:r>
          </a:p>
          <a:p>
            <a:pPr marL="342891" indent="-342891" defTabSz="914377">
              <a:spcBef>
                <a:spcPts val="1200"/>
              </a:spcBef>
              <a:buFont typeface="Arial" panose="020B0604020202020204" pitchFamily="34" charset="0"/>
              <a:buChar char="•"/>
              <a:defRPr/>
            </a:pPr>
            <a:r>
              <a:rPr lang="nl-NL" sz="21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Aanleiding </a:t>
            </a:r>
          </a:p>
          <a:p>
            <a:pPr marL="342891" indent="-342891" defTabSz="914377">
              <a:spcBef>
                <a:spcPts val="1200"/>
              </a:spcBef>
              <a:buFont typeface="Arial" panose="020B0604020202020204" pitchFamily="34" charset="0"/>
              <a:buChar char="•"/>
              <a:defRPr/>
            </a:pPr>
            <a:r>
              <a:rPr lang="nl-NL" sz="21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Uitwerking</a:t>
            </a:r>
          </a:p>
          <a:p>
            <a:pPr marL="342891" indent="-342891" defTabSz="914377">
              <a:spcBef>
                <a:spcPts val="1200"/>
              </a:spcBef>
              <a:buFont typeface="Arial" panose="020B0604020202020204" pitchFamily="34" charset="0"/>
              <a:buChar char="•"/>
              <a:defRPr/>
            </a:pPr>
            <a:r>
              <a:rPr lang="nl-NL" sz="21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Onderzoeksproces</a:t>
            </a:r>
          </a:p>
          <a:p>
            <a:pPr marL="457189" lvl="1" defTabSz="914377">
              <a:spcBef>
                <a:spcPts val="1200"/>
              </a:spcBef>
              <a:defRPr/>
            </a:pPr>
            <a:r>
              <a:rPr lang="nl-NL" sz="2100" i="1"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&gt;  Mogelijk archiefonderzoek</a:t>
            </a:r>
          </a:p>
          <a:p>
            <a:pPr marL="342891" indent="-342891" defTabSz="914377">
              <a:spcBef>
                <a:spcPts val="1200"/>
              </a:spcBef>
              <a:buFont typeface="Arial" panose="020B0604020202020204" pitchFamily="34" charset="0"/>
              <a:buChar char="•"/>
              <a:defRPr/>
            </a:pPr>
            <a:endParaRPr lang="nl-NL" sz="2100" kern="100" dirty="0">
              <a:solidFill>
                <a:prstClr val="black"/>
              </a:solidFill>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21047109"/>
      </p:ext>
    </p:extLst>
  </p:cSld>
  <p:clrMapOvr>
    <a:masterClrMapping/>
  </p:clrMapOvr>
  <p:transition spd="slow">
    <p:push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3C875-26ED-16F0-53B0-8FE2C2A636FD}"/>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758B9EBD-8F88-3DDF-AEF6-940EA474459C}"/>
              </a:ext>
            </a:extLst>
          </p:cNvPr>
          <p:cNvPicPr>
            <a:picLocks noChangeAspect="1"/>
          </p:cNvPicPr>
          <p:nvPr/>
        </p:nvPicPr>
        <p:blipFill>
          <a:blip r:embed="rId2" cstate="screen">
            <a:alphaModFix amt="30000"/>
            <a:extLst>
              <a:ext uri="{28A0092B-C50C-407E-A947-70E740481C1C}">
                <a14:useLocalDpi xmlns:a14="http://schemas.microsoft.com/office/drawing/2010/main"/>
              </a:ext>
            </a:extLst>
          </a:blip>
          <a:stretch>
            <a:fillRect/>
          </a:stretch>
        </p:blipFill>
        <p:spPr>
          <a:xfrm>
            <a:off x="623392" y="307748"/>
            <a:ext cx="2016224" cy="527405"/>
          </a:xfrm>
          <a:prstGeom prst="rect">
            <a:avLst/>
          </a:prstGeom>
        </p:spPr>
      </p:pic>
      <p:sp>
        <p:nvSpPr>
          <p:cNvPr id="4" name="Rond enkele hoek rechthoek 15">
            <a:extLst>
              <a:ext uri="{FF2B5EF4-FFF2-40B4-BE49-F238E27FC236}">
                <a16:creationId xmlns:a16="http://schemas.microsoft.com/office/drawing/2014/main" id="{2446AB1F-32D0-453A-3DFF-96954320E7B9}"/>
              </a:ext>
            </a:extLst>
          </p:cNvPr>
          <p:cNvSpPr/>
          <p:nvPr/>
        </p:nvSpPr>
        <p:spPr>
          <a:xfrm rot="10800000">
            <a:off x="11796464" y="2"/>
            <a:ext cx="395536" cy="2204863"/>
          </a:xfrm>
          <a:prstGeom prst="round1Rect">
            <a:avLst>
              <a:gd name="adj" fmla="val 9025"/>
            </a:avLst>
          </a:prstGeom>
          <a:solidFill>
            <a:srgbClr val="FFD2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nl-NL" dirty="0">
              <a:solidFill>
                <a:prstClr val="white"/>
              </a:solidFill>
              <a:latin typeface="Calibri"/>
            </a:endParaRPr>
          </a:p>
        </p:txBody>
      </p:sp>
      <p:sp>
        <p:nvSpPr>
          <p:cNvPr id="13" name="Tekstvak 12">
            <a:extLst>
              <a:ext uri="{FF2B5EF4-FFF2-40B4-BE49-F238E27FC236}">
                <a16:creationId xmlns:a16="http://schemas.microsoft.com/office/drawing/2014/main" id="{68774D39-B665-30CC-0964-610600732F93}"/>
              </a:ext>
            </a:extLst>
          </p:cNvPr>
          <p:cNvSpPr txBox="1"/>
          <p:nvPr/>
        </p:nvSpPr>
        <p:spPr>
          <a:xfrm>
            <a:off x="623392" y="6292060"/>
            <a:ext cx="6552728" cy="369332"/>
          </a:xfrm>
          <a:prstGeom prst="rect">
            <a:avLst/>
          </a:prstGeom>
          <a:noFill/>
        </p:spPr>
        <p:txBody>
          <a:bodyPr wrap="square" rtlCol="0">
            <a:spAutoFit/>
          </a:bodyPr>
          <a:lstStyle/>
          <a:p>
            <a:pPr defTabSz="914377">
              <a:defRPr/>
            </a:pPr>
            <a:r>
              <a:rPr lang="nl-NL" dirty="0">
                <a:solidFill>
                  <a:prstClr val="white">
                    <a:lumMod val="50000"/>
                    <a:alpha val="30000"/>
                  </a:prstClr>
                </a:solidFill>
                <a:latin typeface="Avenir" panose="020B0503020203020204" pitchFamily="34" charset="0"/>
              </a:rPr>
              <a:t>#erfgoedhuiszh</a:t>
            </a:r>
          </a:p>
        </p:txBody>
      </p:sp>
      <p:sp>
        <p:nvSpPr>
          <p:cNvPr id="7" name="Titel 1">
            <a:extLst>
              <a:ext uri="{FF2B5EF4-FFF2-40B4-BE49-F238E27FC236}">
                <a16:creationId xmlns:a16="http://schemas.microsoft.com/office/drawing/2014/main" id="{1BB5BCAE-8747-3B39-D006-53A1EE7D8EE2}"/>
              </a:ext>
            </a:extLst>
          </p:cNvPr>
          <p:cNvSpPr txBox="1">
            <a:spLocks/>
          </p:cNvSpPr>
          <p:nvPr/>
        </p:nvSpPr>
        <p:spPr>
          <a:xfrm>
            <a:off x="3251683" y="1303984"/>
            <a:ext cx="5688632" cy="86409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14377">
              <a:defRPr/>
            </a:pPr>
            <a:r>
              <a:rPr lang="nl-NL" sz="3600" dirty="0">
                <a:solidFill>
                  <a:prstClr val="white">
                    <a:lumMod val="50000"/>
                  </a:prstClr>
                </a:solidFill>
                <a:latin typeface="Avenir" panose="020B0503020203020204" pitchFamily="34" charset="0"/>
                <a:ea typeface="Verdana" panose="020B0604030504040204" pitchFamily="34" charset="0"/>
                <a:cs typeface="Verdana" panose="020B0604030504040204" pitchFamily="34" charset="0"/>
              </a:rPr>
              <a:t>Boerderijlinten? </a:t>
            </a:r>
          </a:p>
        </p:txBody>
      </p:sp>
      <p:sp>
        <p:nvSpPr>
          <p:cNvPr id="5" name="Tekstvak 4">
            <a:extLst>
              <a:ext uri="{FF2B5EF4-FFF2-40B4-BE49-F238E27FC236}">
                <a16:creationId xmlns:a16="http://schemas.microsoft.com/office/drawing/2014/main" id="{696EE995-CE38-C8DF-C9C5-110E95ECFEC9}"/>
              </a:ext>
            </a:extLst>
          </p:cNvPr>
          <p:cNvSpPr txBox="1"/>
          <p:nvPr/>
        </p:nvSpPr>
        <p:spPr>
          <a:xfrm>
            <a:off x="1241555" y="2636913"/>
            <a:ext cx="9708888" cy="2169825"/>
          </a:xfrm>
          <a:prstGeom prst="rect">
            <a:avLst/>
          </a:prstGeom>
          <a:noFill/>
        </p:spPr>
        <p:txBody>
          <a:bodyPr wrap="square" rtlCol="0">
            <a:spAutoFit/>
          </a:bodyPr>
          <a:lstStyle/>
          <a:p>
            <a:pPr marL="342891" indent="-342891" defTabSz="914377">
              <a:spcBef>
                <a:spcPts val="1200"/>
              </a:spcBef>
              <a:buFont typeface="Arial" panose="020B0604020202020204" pitchFamily="34" charset="0"/>
              <a:buChar char="•"/>
              <a:defRPr/>
            </a:pPr>
            <a:r>
              <a:rPr lang="nl-NL" sz="2100" dirty="0">
                <a:solidFill>
                  <a:prstClr val="black"/>
                </a:solidFill>
                <a:latin typeface="Avenir" panose="020B0503020203020204"/>
              </a:rPr>
              <a:t>Linten </a:t>
            </a:r>
            <a:r>
              <a:rPr lang="nl-NL" sz="2100" dirty="0">
                <a:solidFill>
                  <a:prstClr val="black"/>
                </a:solidFill>
                <a:latin typeface="Avenir" panose="020B0503020203020204"/>
                <a:sym typeface="Wingdings" panose="05000000000000000000" pitchFamily="2" charset="2"/>
              </a:rPr>
              <a:t> </a:t>
            </a:r>
            <a:r>
              <a:rPr lang="nl-NL" sz="2100" dirty="0">
                <a:solidFill>
                  <a:prstClr val="black"/>
                </a:solidFill>
                <a:latin typeface="Avenir" panose="020B0503020203020204"/>
              </a:rPr>
              <a:t>Aaneengesloten of deels aaneengesloten bebouwing langs een lineaire as (</a:t>
            </a:r>
            <a:r>
              <a:rPr lang="nl-NL" sz="2100" i="1" dirty="0">
                <a:solidFill>
                  <a:prstClr val="black"/>
                </a:solidFill>
                <a:latin typeface="Avenir" panose="020B0503020203020204"/>
                <a:sym typeface="Wingdings" panose="05000000000000000000" pitchFamily="2" charset="2"/>
              </a:rPr>
              <a:t>structuurdrager)</a:t>
            </a:r>
          </a:p>
          <a:p>
            <a:pPr marL="342891" indent="-342891" defTabSz="914377">
              <a:spcBef>
                <a:spcPts val="1200"/>
              </a:spcBef>
              <a:buFont typeface="Arial" panose="020B0604020202020204" pitchFamily="34" charset="0"/>
              <a:buChar char="•"/>
              <a:defRPr/>
            </a:pPr>
            <a:r>
              <a:rPr lang="nl-NL" sz="2100" i="1" dirty="0">
                <a:solidFill>
                  <a:prstClr val="black"/>
                </a:solidFill>
                <a:latin typeface="Avenir" panose="020B0503020203020204"/>
                <a:sym typeface="Wingdings" panose="05000000000000000000" pitchFamily="2" charset="2"/>
              </a:rPr>
              <a:t>Gesloten, halfopen </a:t>
            </a:r>
            <a:r>
              <a:rPr lang="nl-NL" sz="2100" dirty="0">
                <a:solidFill>
                  <a:prstClr val="black"/>
                </a:solidFill>
                <a:latin typeface="Avenir" panose="020B0503020203020204"/>
                <a:sym typeface="Wingdings" panose="05000000000000000000" pitchFamily="2" charset="2"/>
              </a:rPr>
              <a:t>of</a:t>
            </a:r>
            <a:r>
              <a:rPr lang="nl-NL" sz="2100" i="1" dirty="0">
                <a:solidFill>
                  <a:prstClr val="black"/>
                </a:solidFill>
                <a:latin typeface="Avenir" panose="020B0503020203020204"/>
                <a:sym typeface="Wingdings" panose="05000000000000000000" pitchFamily="2" charset="2"/>
              </a:rPr>
              <a:t> open</a:t>
            </a:r>
          </a:p>
          <a:p>
            <a:pPr marL="342891" indent="-342891" defTabSz="914377">
              <a:spcBef>
                <a:spcPts val="1200"/>
              </a:spcBef>
              <a:buFont typeface="Arial" panose="020B0604020202020204" pitchFamily="34" charset="0"/>
              <a:buChar char="•"/>
              <a:defRPr/>
            </a:pPr>
            <a:r>
              <a:rPr lang="nl-NL" sz="2100" dirty="0">
                <a:solidFill>
                  <a:prstClr val="black"/>
                </a:solidFill>
                <a:latin typeface="Avenir" panose="020B0503020203020204"/>
                <a:sym typeface="Wingdings" panose="05000000000000000000" pitchFamily="2" charset="2"/>
              </a:rPr>
              <a:t>Halfopen en open  boerderijlinten</a:t>
            </a:r>
          </a:p>
          <a:p>
            <a:pPr marL="342891" indent="-342891" defTabSz="914377">
              <a:spcBef>
                <a:spcPts val="1200"/>
              </a:spcBef>
              <a:buFont typeface="Arial" panose="020B0604020202020204" pitchFamily="34" charset="0"/>
              <a:buChar char="•"/>
              <a:defRPr/>
            </a:pPr>
            <a:r>
              <a:rPr lang="nl-NL" sz="2100" dirty="0">
                <a:solidFill>
                  <a:prstClr val="black"/>
                </a:solidFill>
                <a:latin typeface="Avenir" panose="020B0503020203020204"/>
                <a:sym typeface="Wingdings" panose="05000000000000000000" pitchFamily="2" charset="2"/>
              </a:rPr>
              <a:t>Sterke relatie met landschap</a:t>
            </a:r>
          </a:p>
        </p:txBody>
      </p:sp>
    </p:spTree>
    <p:extLst>
      <p:ext uri="{BB962C8B-B14F-4D97-AF65-F5344CB8AC3E}">
        <p14:creationId xmlns:p14="http://schemas.microsoft.com/office/powerpoint/2010/main" val="2245003091"/>
      </p:ext>
    </p:extLst>
  </p:cSld>
  <p:clrMapOvr>
    <a:masterClrMapping/>
  </p:clrMapOvr>
  <p:transition spd="slow">
    <p:push di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A020CA6-EE1B-66B3-F881-CCFE23948E81}"/>
              </a:ext>
            </a:extLst>
          </p:cNvPr>
          <p:cNvPicPr>
            <a:picLocks noChangeAspect="1"/>
          </p:cNvPicPr>
          <p:nvPr/>
        </p:nvPicPr>
        <p:blipFill>
          <a:blip r:embed="rId3" cstate="screen">
            <a:alphaModFix amt="30000"/>
            <a:extLst>
              <a:ext uri="{28A0092B-C50C-407E-A947-70E740481C1C}">
                <a14:useLocalDpi xmlns:a14="http://schemas.microsoft.com/office/drawing/2010/main"/>
              </a:ext>
            </a:extLst>
          </a:blip>
          <a:stretch>
            <a:fillRect/>
          </a:stretch>
        </p:blipFill>
        <p:spPr>
          <a:xfrm>
            <a:off x="623392" y="307748"/>
            <a:ext cx="2016224" cy="527405"/>
          </a:xfrm>
          <a:prstGeom prst="rect">
            <a:avLst/>
          </a:prstGeom>
        </p:spPr>
      </p:pic>
      <p:sp>
        <p:nvSpPr>
          <p:cNvPr id="13" name="Tekstvak 12">
            <a:extLst>
              <a:ext uri="{FF2B5EF4-FFF2-40B4-BE49-F238E27FC236}">
                <a16:creationId xmlns:a16="http://schemas.microsoft.com/office/drawing/2014/main" id="{23B98149-8804-BB82-058B-A3B83A036207}"/>
              </a:ext>
            </a:extLst>
          </p:cNvPr>
          <p:cNvSpPr txBox="1"/>
          <p:nvPr/>
        </p:nvSpPr>
        <p:spPr>
          <a:xfrm>
            <a:off x="623392" y="6292060"/>
            <a:ext cx="6552728" cy="369332"/>
          </a:xfrm>
          <a:prstGeom prst="rect">
            <a:avLst/>
          </a:prstGeom>
          <a:noFill/>
        </p:spPr>
        <p:txBody>
          <a:bodyPr wrap="square" rtlCol="0">
            <a:spAutoFit/>
          </a:bodyPr>
          <a:lstStyle/>
          <a:p>
            <a:pPr defTabSz="914377">
              <a:defRPr/>
            </a:pPr>
            <a:r>
              <a:rPr lang="nl-NL" dirty="0">
                <a:solidFill>
                  <a:prstClr val="white">
                    <a:lumMod val="50000"/>
                    <a:alpha val="30000"/>
                  </a:prstClr>
                </a:solidFill>
                <a:latin typeface="Avenir" panose="020B0503020203020204" pitchFamily="34" charset="0"/>
              </a:rPr>
              <a:t>#erfgoedhuiszh</a:t>
            </a:r>
          </a:p>
        </p:txBody>
      </p:sp>
      <p:pic>
        <p:nvPicPr>
          <p:cNvPr id="6" name="Afbeelding 5" descr="Nederland, Friesland, Gemeente Littenseradeel, 01-05-2013; Jorwerd (Jorwert), dorp met Hervormde kerk met toren en kerkhof (Sint-Radboudkerk). Bekend van het boek van schrijver Geert Mak 'Hoe God verdween uit Jorwerd'.&lt;br /&gt;&#10;Small village with church in Friesland (featuring in well known reportage).&lt;br /&gt;&#10;luchtfoto (toeslag op standard tarieven)&lt;br /&gt;&#10;aerial photo (additional fee required)&lt;br /&gt;&#10;copyright foto/photo Siebe Swart">
            <a:extLst>
              <a:ext uri="{FF2B5EF4-FFF2-40B4-BE49-F238E27FC236}">
                <a16:creationId xmlns:a16="http://schemas.microsoft.com/office/drawing/2014/main" id="{C3EA66A4-4312-E3DE-D0C8-D47FFCD8390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161" y="3863380"/>
            <a:ext cx="3350783" cy="2234445"/>
          </a:xfrm>
          <a:prstGeom prst="rect">
            <a:avLst/>
          </a:prstGeom>
          <a:noFill/>
          <a:ln>
            <a:noFill/>
          </a:ln>
        </p:spPr>
      </p:pic>
      <p:pic>
        <p:nvPicPr>
          <p:cNvPr id="8" name="Afbeelding 7" descr="Luchtfoto Grootschermer | Siebe Swart">
            <a:extLst>
              <a:ext uri="{FF2B5EF4-FFF2-40B4-BE49-F238E27FC236}">
                <a16:creationId xmlns:a16="http://schemas.microsoft.com/office/drawing/2014/main" id="{1FA642B1-B981-7380-76AE-DB60AECCB62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0607" y="3863381"/>
            <a:ext cx="3350783" cy="2232076"/>
          </a:xfrm>
          <a:prstGeom prst="rect">
            <a:avLst/>
          </a:prstGeom>
          <a:noFill/>
          <a:ln>
            <a:noFill/>
          </a:ln>
        </p:spPr>
      </p:pic>
      <p:pic>
        <p:nvPicPr>
          <p:cNvPr id="11" name="Afbeelding 10">
            <a:extLst>
              <a:ext uri="{FF2B5EF4-FFF2-40B4-BE49-F238E27FC236}">
                <a16:creationId xmlns:a16="http://schemas.microsoft.com/office/drawing/2014/main" id="{1165C0AF-881B-3CB2-478D-3938B3BF7248}"/>
              </a:ext>
            </a:extLst>
          </p:cNvPr>
          <p:cNvPicPr>
            <a:picLocks noChangeAspect="1"/>
          </p:cNvPicPr>
          <p:nvPr/>
        </p:nvPicPr>
        <p:blipFill>
          <a:blip r:embed="rId6"/>
          <a:stretch>
            <a:fillRect/>
          </a:stretch>
        </p:blipFill>
        <p:spPr>
          <a:xfrm>
            <a:off x="8370130" y="3834269"/>
            <a:ext cx="3337009" cy="2261187"/>
          </a:xfrm>
          <a:prstGeom prst="rect">
            <a:avLst/>
          </a:prstGeom>
        </p:spPr>
      </p:pic>
      <p:pic>
        <p:nvPicPr>
          <p:cNvPr id="16" name="Afbeelding 15">
            <a:extLst>
              <a:ext uri="{FF2B5EF4-FFF2-40B4-BE49-F238E27FC236}">
                <a16:creationId xmlns:a16="http://schemas.microsoft.com/office/drawing/2014/main" id="{2769FFE0-CACA-B152-AC6A-58F05A4F1F29}"/>
              </a:ext>
            </a:extLst>
          </p:cNvPr>
          <p:cNvPicPr>
            <a:picLocks noChangeAspect="1"/>
          </p:cNvPicPr>
          <p:nvPr/>
        </p:nvPicPr>
        <p:blipFill>
          <a:blip r:embed="rId7"/>
          <a:stretch>
            <a:fillRect/>
          </a:stretch>
        </p:blipFill>
        <p:spPr>
          <a:xfrm>
            <a:off x="1104894" y="1502937"/>
            <a:ext cx="1762381" cy="1749927"/>
          </a:xfrm>
          <a:prstGeom prst="rect">
            <a:avLst/>
          </a:prstGeom>
        </p:spPr>
      </p:pic>
      <p:pic>
        <p:nvPicPr>
          <p:cNvPr id="18" name="Afbeelding 17">
            <a:extLst>
              <a:ext uri="{FF2B5EF4-FFF2-40B4-BE49-F238E27FC236}">
                <a16:creationId xmlns:a16="http://schemas.microsoft.com/office/drawing/2014/main" id="{7DA06DD8-DD05-5600-FA72-79A65521E5DC}"/>
              </a:ext>
            </a:extLst>
          </p:cNvPr>
          <p:cNvPicPr>
            <a:picLocks noChangeAspect="1"/>
          </p:cNvPicPr>
          <p:nvPr/>
        </p:nvPicPr>
        <p:blipFill>
          <a:blip r:embed="rId8"/>
          <a:stretch>
            <a:fillRect/>
          </a:stretch>
        </p:blipFill>
        <p:spPr>
          <a:xfrm>
            <a:off x="5303908" y="1499729"/>
            <a:ext cx="1584176" cy="1639599"/>
          </a:xfrm>
          <a:prstGeom prst="rect">
            <a:avLst/>
          </a:prstGeom>
        </p:spPr>
      </p:pic>
      <p:pic>
        <p:nvPicPr>
          <p:cNvPr id="20" name="Afbeelding 19">
            <a:extLst>
              <a:ext uri="{FF2B5EF4-FFF2-40B4-BE49-F238E27FC236}">
                <a16:creationId xmlns:a16="http://schemas.microsoft.com/office/drawing/2014/main" id="{6DC0EA80-1563-FB09-8118-9A1323C60741}"/>
              </a:ext>
            </a:extLst>
          </p:cNvPr>
          <p:cNvPicPr>
            <a:picLocks noChangeAspect="1"/>
          </p:cNvPicPr>
          <p:nvPr/>
        </p:nvPicPr>
        <p:blipFill>
          <a:blip r:embed="rId9"/>
          <a:stretch>
            <a:fillRect/>
          </a:stretch>
        </p:blipFill>
        <p:spPr>
          <a:xfrm>
            <a:off x="9202247" y="1502938"/>
            <a:ext cx="1672771" cy="1639599"/>
          </a:xfrm>
          <a:prstGeom prst="rect">
            <a:avLst/>
          </a:prstGeom>
        </p:spPr>
      </p:pic>
      <p:pic>
        <p:nvPicPr>
          <p:cNvPr id="34" name="Afbeelding 33">
            <a:extLst>
              <a:ext uri="{FF2B5EF4-FFF2-40B4-BE49-F238E27FC236}">
                <a16:creationId xmlns:a16="http://schemas.microsoft.com/office/drawing/2014/main" id="{EFA014C1-05AA-79F1-9D99-8D085B2EBD5D}"/>
              </a:ext>
            </a:extLst>
          </p:cNvPr>
          <p:cNvPicPr>
            <a:picLocks noChangeAspect="1"/>
          </p:cNvPicPr>
          <p:nvPr/>
        </p:nvPicPr>
        <p:blipFill>
          <a:blip r:embed="rId10"/>
          <a:stretch>
            <a:fillRect/>
          </a:stretch>
        </p:blipFill>
        <p:spPr>
          <a:xfrm>
            <a:off x="9001016" y="3375411"/>
            <a:ext cx="2075235" cy="291365"/>
          </a:xfrm>
          <a:prstGeom prst="rect">
            <a:avLst/>
          </a:prstGeom>
        </p:spPr>
      </p:pic>
      <p:pic>
        <p:nvPicPr>
          <p:cNvPr id="36" name="Afbeelding 35">
            <a:extLst>
              <a:ext uri="{FF2B5EF4-FFF2-40B4-BE49-F238E27FC236}">
                <a16:creationId xmlns:a16="http://schemas.microsoft.com/office/drawing/2014/main" id="{8334FE5D-A559-70F3-2B3C-B76B9EC903B1}"/>
              </a:ext>
            </a:extLst>
          </p:cNvPr>
          <p:cNvPicPr>
            <a:picLocks noChangeAspect="1"/>
          </p:cNvPicPr>
          <p:nvPr/>
        </p:nvPicPr>
        <p:blipFill>
          <a:blip r:embed="rId11"/>
          <a:stretch>
            <a:fillRect/>
          </a:stretch>
        </p:blipFill>
        <p:spPr>
          <a:xfrm>
            <a:off x="4913051" y="3375410"/>
            <a:ext cx="2365893" cy="291367"/>
          </a:xfrm>
          <a:prstGeom prst="rect">
            <a:avLst/>
          </a:prstGeom>
        </p:spPr>
      </p:pic>
      <p:pic>
        <p:nvPicPr>
          <p:cNvPr id="38" name="Afbeelding 37">
            <a:extLst>
              <a:ext uri="{FF2B5EF4-FFF2-40B4-BE49-F238E27FC236}">
                <a16:creationId xmlns:a16="http://schemas.microsoft.com/office/drawing/2014/main" id="{55D2CEC3-D74A-8B07-4BED-CD24A1FF1828}"/>
              </a:ext>
            </a:extLst>
          </p:cNvPr>
          <p:cNvPicPr>
            <a:picLocks noChangeAspect="1"/>
          </p:cNvPicPr>
          <p:nvPr/>
        </p:nvPicPr>
        <p:blipFill>
          <a:blip r:embed="rId12"/>
          <a:stretch>
            <a:fillRect/>
          </a:stretch>
        </p:blipFill>
        <p:spPr>
          <a:xfrm>
            <a:off x="489161" y="3377780"/>
            <a:ext cx="3347729" cy="291365"/>
          </a:xfrm>
          <a:prstGeom prst="rect">
            <a:avLst/>
          </a:prstGeom>
        </p:spPr>
      </p:pic>
      <p:sp>
        <p:nvSpPr>
          <p:cNvPr id="39" name="Titel 1">
            <a:extLst>
              <a:ext uri="{FF2B5EF4-FFF2-40B4-BE49-F238E27FC236}">
                <a16:creationId xmlns:a16="http://schemas.microsoft.com/office/drawing/2014/main" id="{DE13F820-9789-B65A-5A07-F37CB9363475}"/>
              </a:ext>
            </a:extLst>
          </p:cNvPr>
          <p:cNvSpPr txBox="1">
            <a:spLocks/>
          </p:cNvSpPr>
          <p:nvPr/>
        </p:nvSpPr>
        <p:spPr>
          <a:xfrm>
            <a:off x="3251683" y="307747"/>
            <a:ext cx="5688632" cy="86409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14377">
              <a:defRPr/>
            </a:pPr>
            <a:r>
              <a:rPr lang="nl-NL" sz="3600" dirty="0">
                <a:solidFill>
                  <a:prstClr val="white">
                    <a:lumMod val="50000"/>
                  </a:prstClr>
                </a:solidFill>
                <a:latin typeface="Avenir" panose="020B0503020203020204" pitchFamily="34" charset="0"/>
                <a:ea typeface="Verdana" panose="020B0604030504040204" pitchFamily="34" charset="0"/>
                <a:cs typeface="Verdana" panose="020B0604030504040204" pitchFamily="34" charset="0"/>
              </a:rPr>
              <a:t>Structuren</a:t>
            </a:r>
          </a:p>
        </p:txBody>
      </p:sp>
    </p:spTree>
    <p:extLst>
      <p:ext uri="{BB962C8B-B14F-4D97-AF65-F5344CB8AC3E}">
        <p14:creationId xmlns:p14="http://schemas.microsoft.com/office/powerpoint/2010/main" val="1225883643"/>
      </p:ext>
    </p:extLst>
  </p:cSld>
  <p:clrMapOvr>
    <a:masterClrMapping/>
  </p:clrMapOvr>
  <p:transition spd="slow">
    <p:push dir="u"/>
  </p:transition>
  <p:extLst>
    <p:ext uri="{6950BFC3-D8DA-4A85-94F7-54DA5524770B}">
      <p188:commentRel xmlns:p188="http://schemas.microsoft.com/office/powerpoint/2018/8/main" r:id="rId2"/>
    </p:ext>
  </p:extLs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720A2-AF7C-C45A-BB09-FFE0CF4979D3}"/>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6772DC0E-C532-B7B1-47C4-6D31433EE7FA}"/>
              </a:ext>
            </a:extLst>
          </p:cNvPr>
          <p:cNvPicPr>
            <a:picLocks noChangeAspect="1"/>
          </p:cNvPicPr>
          <p:nvPr/>
        </p:nvPicPr>
        <p:blipFill>
          <a:blip r:embed="rId2" cstate="screen">
            <a:alphaModFix amt="30000"/>
            <a:extLst>
              <a:ext uri="{28A0092B-C50C-407E-A947-70E740481C1C}">
                <a14:useLocalDpi xmlns:a14="http://schemas.microsoft.com/office/drawing/2010/main"/>
              </a:ext>
            </a:extLst>
          </a:blip>
          <a:stretch>
            <a:fillRect/>
          </a:stretch>
        </p:blipFill>
        <p:spPr>
          <a:xfrm>
            <a:off x="623392" y="307748"/>
            <a:ext cx="2016224" cy="527405"/>
          </a:xfrm>
          <a:prstGeom prst="rect">
            <a:avLst/>
          </a:prstGeom>
        </p:spPr>
      </p:pic>
      <p:sp>
        <p:nvSpPr>
          <p:cNvPr id="4" name="Rond enkele hoek rechthoek 15">
            <a:extLst>
              <a:ext uri="{FF2B5EF4-FFF2-40B4-BE49-F238E27FC236}">
                <a16:creationId xmlns:a16="http://schemas.microsoft.com/office/drawing/2014/main" id="{47931A08-04B5-FC87-C753-961694BF2D37}"/>
              </a:ext>
            </a:extLst>
          </p:cNvPr>
          <p:cNvSpPr/>
          <p:nvPr/>
        </p:nvSpPr>
        <p:spPr>
          <a:xfrm rot="10800000">
            <a:off x="11796464" y="2"/>
            <a:ext cx="395536" cy="2204863"/>
          </a:xfrm>
          <a:prstGeom prst="round1Rect">
            <a:avLst>
              <a:gd name="adj" fmla="val 9025"/>
            </a:avLst>
          </a:prstGeom>
          <a:solidFill>
            <a:srgbClr val="FFD2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nl-NL" dirty="0">
              <a:solidFill>
                <a:prstClr val="white"/>
              </a:solidFill>
              <a:latin typeface="Calibri"/>
            </a:endParaRPr>
          </a:p>
        </p:txBody>
      </p:sp>
      <p:sp>
        <p:nvSpPr>
          <p:cNvPr id="13" name="Tekstvak 12">
            <a:extLst>
              <a:ext uri="{FF2B5EF4-FFF2-40B4-BE49-F238E27FC236}">
                <a16:creationId xmlns:a16="http://schemas.microsoft.com/office/drawing/2014/main" id="{EAE639EA-6D83-DC8F-246D-168111BECB5B}"/>
              </a:ext>
            </a:extLst>
          </p:cNvPr>
          <p:cNvSpPr txBox="1"/>
          <p:nvPr/>
        </p:nvSpPr>
        <p:spPr>
          <a:xfrm>
            <a:off x="623392" y="6292060"/>
            <a:ext cx="6552728" cy="369332"/>
          </a:xfrm>
          <a:prstGeom prst="rect">
            <a:avLst/>
          </a:prstGeom>
          <a:noFill/>
        </p:spPr>
        <p:txBody>
          <a:bodyPr wrap="square" rtlCol="0">
            <a:spAutoFit/>
          </a:bodyPr>
          <a:lstStyle/>
          <a:p>
            <a:pPr defTabSz="914377">
              <a:defRPr/>
            </a:pPr>
            <a:r>
              <a:rPr lang="nl-NL" dirty="0">
                <a:solidFill>
                  <a:prstClr val="white">
                    <a:lumMod val="50000"/>
                    <a:alpha val="30000"/>
                  </a:prstClr>
                </a:solidFill>
                <a:latin typeface="Avenir" panose="020B0503020203020204" pitchFamily="34" charset="0"/>
              </a:rPr>
              <a:t>#erfgoedhuiszh</a:t>
            </a:r>
          </a:p>
        </p:txBody>
      </p:sp>
      <p:sp>
        <p:nvSpPr>
          <p:cNvPr id="7" name="Titel 1">
            <a:extLst>
              <a:ext uri="{FF2B5EF4-FFF2-40B4-BE49-F238E27FC236}">
                <a16:creationId xmlns:a16="http://schemas.microsoft.com/office/drawing/2014/main" id="{96CB62F7-34C9-584D-84A9-4B6FCD896C77}"/>
              </a:ext>
            </a:extLst>
          </p:cNvPr>
          <p:cNvSpPr txBox="1">
            <a:spLocks/>
          </p:cNvSpPr>
          <p:nvPr/>
        </p:nvSpPr>
        <p:spPr>
          <a:xfrm>
            <a:off x="3251683" y="1102431"/>
            <a:ext cx="5688632" cy="86409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14377">
              <a:defRPr/>
            </a:pPr>
            <a:r>
              <a:rPr lang="nl-NL" sz="3600" dirty="0">
                <a:solidFill>
                  <a:prstClr val="white">
                    <a:lumMod val="50000"/>
                  </a:prstClr>
                </a:solidFill>
                <a:latin typeface="Avenir" panose="020B0503020203020204" pitchFamily="34" charset="0"/>
                <a:ea typeface="Verdana" panose="020B0604030504040204" pitchFamily="34" charset="0"/>
                <a:cs typeface="Verdana" panose="020B0604030504040204" pitchFamily="34" charset="0"/>
              </a:rPr>
              <a:t>Aanleiding handreiking </a:t>
            </a:r>
          </a:p>
        </p:txBody>
      </p:sp>
      <p:sp>
        <p:nvSpPr>
          <p:cNvPr id="5" name="Tekstvak 4">
            <a:extLst>
              <a:ext uri="{FF2B5EF4-FFF2-40B4-BE49-F238E27FC236}">
                <a16:creationId xmlns:a16="http://schemas.microsoft.com/office/drawing/2014/main" id="{9F2E2CE3-3A84-882F-DA49-F16A83662016}"/>
              </a:ext>
            </a:extLst>
          </p:cNvPr>
          <p:cNvSpPr txBox="1"/>
          <p:nvPr/>
        </p:nvSpPr>
        <p:spPr>
          <a:xfrm>
            <a:off x="1241555" y="2627198"/>
            <a:ext cx="9708888" cy="2800767"/>
          </a:xfrm>
          <a:prstGeom prst="rect">
            <a:avLst/>
          </a:prstGeom>
          <a:noFill/>
        </p:spPr>
        <p:txBody>
          <a:bodyPr wrap="square" rtlCol="0">
            <a:spAutoFit/>
          </a:bodyPr>
          <a:lstStyle/>
          <a:p>
            <a:pPr marL="342891" indent="-342891" defTabSz="914377">
              <a:spcBef>
                <a:spcPts val="1200"/>
              </a:spcBef>
              <a:buFont typeface="Arial" panose="020B0604020202020204" pitchFamily="34" charset="0"/>
              <a:buChar char="•"/>
              <a:defRPr/>
            </a:pPr>
            <a:r>
              <a:rPr lang="nl-NL" sz="21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Vervolgstap op onderzoek BSLA</a:t>
            </a:r>
          </a:p>
          <a:p>
            <a:pPr marL="342891" indent="-342891" defTabSz="914377">
              <a:spcBef>
                <a:spcPts val="1200"/>
              </a:spcBef>
              <a:buFont typeface="Arial" panose="020B0604020202020204" pitchFamily="34" charset="0"/>
              <a:buChar char="•"/>
              <a:defRPr/>
            </a:pPr>
            <a:r>
              <a:rPr lang="nl-NL" sz="21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Weinig aandacht voor</a:t>
            </a:r>
          </a:p>
          <a:p>
            <a:pPr marL="342891" indent="-342891" defTabSz="914377">
              <a:spcBef>
                <a:spcPts val="1200"/>
              </a:spcBef>
              <a:buFont typeface="Arial" panose="020B0604020202020204" pitchFamily="34" charset="0"/>
              <a:buChar char="•"/>
              <a:defRPr/>
            </a:pPr>
            <a:r>
              <a:rPr lang="nl-NL" sz="21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Te algemene benadering</a:t>
            </a:r>
          </a:p>
          <a:p>
            <a:pPr marL="342891" indent="-342891" defTabSz="914377">
              <a:spcBef>
                <a:spcPts val="1200"/>
              </a:spcBef>
              <a:buFont typeface="Arial" panose="020B0604020202020204" pitchFamily="34" charset="0"/>
              <a:buChar char="•"/>
              <a:defRPr/>
            </a:pPr>
            <a:r>
              <a:rPr lang="nl-NL" sz="21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Bewustwording, kennisoverdracht en activatie</a:t>
            </a:r>
          </a:p>
          <a:p>
            <a:pPr marL="342891" indent="-342891" defTabSz="914377">
              <a:spcBef>
                <a:spcPts val="1200"/>
              </a:spcBef>
              <a:buFont typeface="Arial" panose="020B0604020202020204" pitchFamily="34" charset="0"/>
              <a:buChar char="•"/>
              <a:defRPr/>
            </a:pPr>
            <a:r>
              <a:rPr lang="nl-NL" sz="2100" kern="100" dirty="0" err="1">
                <a:solidFill>
                  <a:prstClr val="black"/>
                </a:solidFill>
                <a:latin typeface="Aptos" panose="020B0004020202020204" pitchFamily="34" charset="0"/>
                <a:ea typeface="Aptos" panose="020B0004020202020204" pitchFamily="34" charset="0"/>
                <a:cs typeface="Times New Roman" panose="02020603050405020304" pitchFamily="18" charset="0"/>
              </a:rPr>
              <a:t>Erfgoedinclusief</a:t>
            </a:r>
            <a:r>
              <a:rPr lang="nl-NL" sz="21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 ontwikkelen</a:t>
            </a:r>
          </a:p>
          <a:p>
            <a:pPr marL="342891" indent="-342891" defTabSz="914377">
              <a:spcBef>
                <a:spcPts val="1200"/>
              </a:spcBef>
              <a:buFont typeface="Arial" panose="020B0604020202020204" pitchFamily="34" charset="0"/>
              <a:buChar char="•"/>
              <a:defRPr/>
            </a:pPr>
            <a:r>
              <a:rPr lang="nl-NL" sz="21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Ambtenaren, eigenaren </a:t>
            </a:r>
          </a:p>
        </p:txBody>
      </p:sp>
    </p:spTree>
    <p:extLst>
      <p:ext uri="{BB962C8B-B14F-4D97-AF65-F5344CB8AC3E}">
        <p14:creationId xmlns:p14="http://schemas.microsoft.com/office/powerpoint/2010/main" val="967063154"/>
      </p:ext>
    </p:extLst>
  </p:cSld>
  <p:clrMapOvr>
    <a:masterClrMapping/>
  </p:clrMapOvr>
  <p:transition spd="slow">
    <p:push di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E398B3F4-6414-D0C0-72A5-EC15DD770FC0}"/>
              </a:ext>
            </a:extLst>
          </p:cNvPr>
          <p:cNvPicPr>
            <a:picLocks noChangeAspect="1"/>
          </p:cNvPicPr>
          <p:nvPr/>
        </p:nvPicPr>
        <p:blipFill>
          <a:blip r:embed="rId2"/>
          <a:stretch>
            <a:fillRect/>
          </a:stretch>
        </p:blipFill>
        <p:spPr>
          <a:xfrm>
            <a:off x="4653696" y="368661"/>
            <a:ext cx="7418657" cy="5580620"/>
          </a:xfrm>
          <a:prstGeom prst="rect">
            <a:avLst/>
          </a:prstGeom>
        </p:spPr>
      </p:pic>
      <p:pic>
        <p:nvPicPr>
          <p:cNvPr id="5" name="Afbeelding 4">
            <a:extLst>
              <a:ext uri="{FF2B5EF4-FFF2-40B4-BE49-F238E27FC236}">
                <a16:creationId xmlns:a16="http://schemas.microsoft.com/office/drawing/2014/main" id="{4AD6F00E-5D85-EF98-DC34-F554784EDA43}"/>
              </a:ext>
            </a:extLst>
          </p:cNvPr>
          <p:cNvPicPr>
            <a:picLocks noChangeAspect="1"/>
          </p:cNvPicPr>
          <p:nvPr/>
        </p:nvPicPr>
        <p:blipFill>
          <a:blip r:embed="rId3"/>
          <a:stretch>
            <a:fillRect/>
          </a:stretch>
        </p:blipFill>
        <p:spPr>
          <a:xfrm>
            <a:off x="119648" y="476673"/>
            <a:ext cx="4320168" cy="5396737"/>
          </a:xfrm>
          <a:prstGeom prst="rect">
            <a:avLst/>
          </a:prstGeom>
        </p:spPr>
      </p:pic>
    </p:spTree>
    <p:extLst>
      <p:ext uri="{BB962C8B-B14F-4D97-AF65-F5344CB8AC3E}">
        <p14:creationId xmlns:p14="http://schemas.microsoft.com/office/powerpoint/2010/main" val="145163572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Trekker met protestbord in Den Haag, 1 oktober 2019">
            <a:extLst>
              <a:ext uri="{FF2B5EF4-FFF2-40B4-BE49-F238E27FC236}">
                <a16:creationId xmlns:a16="http://schemas.microsoft.com/office/drawing/2014/main" id="{BBFFC244-2FF4-854C-7291-40917F81E9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39778"/>
            <a:ext cx="9144000" cy="537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A020CA6-EE1B-66B3-F881-CCFE23948E81}"/>
              </a:ext>
            </a:extLst>
          </p:cNvPr>
          <p:cNvPicPr>
            <a:picLocks noChangeAspect="1"/>
          </p:cNvPicPr>
          <p:nvPr/>
        </p:nvPicPr>
        <p:blipFill>
          <a:blip r:embed="rId2" cstate="screen">
            <a:alphaModFix amt="30000"/>
            <a:extLst>
              <a:ext uri="{28A0092B-C50C-407E-A947-70E740481C1C}">
                <a14:useLocalDpi xmlns:a14="http://schemas.microsoft.com/office/drawing/2010/main"/>
              </a:ext>
            </a:extLst>
          </a:blip>
          <a:stretch>
            <a:fillRect/>
          </a:stretch>
        </p:blipFill>
        <p:spPr>
          <a:xfrm>
            <a:off x="623392" y="307748"/>
            <a:ext cx="2016224" cy="527405"/>
          </a:xfrm>
          <a:prstGeom prst="rect">
            <a:avLst/>
          </a:prstGeom>
        </p:spPr>
      </p:pic>
      <p:sp>
        <p:nvSpPr>
          <p:cNvPr id="4" name="Rond enkele hoek rechthoek 15">
            <a:extLst>
              <a:ext uri="{FF2B5EF4-FFF2-40B4-BE49-F238E27FC236}">
                <a16:creationId xmlns:a16="http://schemas.microsoft.com/office/drawing/2014/main" id="{B4F4F034-64CC-BA3E-84B3-26D60B5EDA85}"/>
              </a:ext>
            </a:extLst>
          </p:cNvPr>
          <p:cNvSpPr/>
          <p:nvPr/>
        </p:nvSpPr>
        <p:spPr>
          <a:xfrm rot="10800000">
            <a:off x="11796464" y="2"/>
            <a:ext cx="395536" cy="2204863"/>
          </a:xfrm>
          <a:prstGeom prst="round1Rect">
            <a:avLst>
              <a:gd name="adj" fmla="val 9025"/>
            </a:avLst>
          </a:prstGeom>
          <a:solidFill>
            <a:srgbClr val="FFD2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nl-NL" dirty="0">
              <a:solidFill>
                <a:prstClr val="white"/>
              </a:solidFill>
              <a:latin typeface="Calibri"/>
            </a:endParaRPr>
          </a:p>
        </p:txBody>
      </p:sp>
      <p:sp>
        <p:nvSpPr>
          <p:cNvPr id="13" name="Tekstvak 12">
            <a:extLst>
              <a:ext uri="{FF2B5EF4-FFF2-40B4-BE49-F238E27FC236}">
                <a16:creationId xmlns:a16="http://schemas.microsoft.com/office/drawing/2014/main" id="{23B98149-8804-BB82-058B-A3B83A036207}"/>
              </a:ext>
            </a:extLst>
          </p:cNvPr>
          <p:cNvSpPr txBox="1"/>
          <p:nvPr/>
        </p:nvSpPr>
        <p:spPr>
          <a:xfrm>
            <a:off x="623392" y="6292060"/>
            <a:ext cx="6552728" cy="369332"/>
          </a:xfrm>
          <a:prstGeom prst="rect">
            <a:avLst/>
          </a:prstGeom>
          <a:noFill/>
        </p:spPr>
        <p:txBody>
          <a:bodyPr wrap="square" rtlCol="0">
            <a:spAutoFit/>
          </a:bodyPr>
          <a:lstStyle/>
          <a:p>
            <a:pPr defTabSz="914377">
              <a:defRPr/>
            </a:pPr>
            <a:r>
              <a:rPr lang="nl-NL" dirty="0">
                <a:solidFill>
                  <a:prstClr val="white">
                    <a:lumMod val="50000"/>
                    <a:alpha val="30000"/>
                  </a:prstClr>
                </a:solidFill>
                <a:latin typeface="Avenir" panose="020B0503020203020204" pitchFamily="34" charset="0"/>
              </a:rPr>
              <a:t>#erfgoedhuiszh</a:t>
            </a:r>
          </a:p>
        </p:txBody>
      </p:sp>
      <p:sp>
        <p:nvSpPr>
          <p:cNvPr id="7" name="Titel 1">
            <a:extLst>
              <a:ext uri="{FF2B5EF4-FFF2-40B4-BE49-F238E27FC236}">
                <a16:creationId xmlns:a16="http://schemas.microsoft.com/office/drawing/2014/main" id="{CED0A047-824F-BC94-72DC-0D9922E3B027}"/>
              </a:ext>
            </a:extLst>
          </p:cNvPr>
          <p:cNvSpPr txBox="1">
            <a:spLocks/>
          </p:cNvSpPr>
          <p:nvPr/>
        </p:nvSpPr>
        <p:spPr>
          <a:xfrm>
            <a:off x="2819636" y="2685007"/>
            <a:ext cx="6552728" cy="86409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14377">
              <a:defRPr/>
            </a:pPr>
            <a:r>
              <a:rPr lang="nl-NL" sz="5400" dirty="0">
                <a:solidFill>
                  <a:prstClr val="white">
                    <a:lumMod val="50000"/>
                  </a:prstClr>
                </a:solidFill>
                <a:latin typeface="Avenir" panose="020B0503020203020204" pitchFamily="34" charset="0"/>
                <a:ea typeface="Verdana" panose="020B0604030504040204" pitchFamily="34" charset="0"/>
                <a:cs typeface="Verdana" panose="020B0604030504040204" pitchFamily="34" charset="0"/>
              </a:rPr>
              <a:t>Uitwerking linttypen </a:t>
            </a:r>
          </a:p>
        </p:txBody>
      </p:sp>
      <p:sp>
        <p:nvSpPr>
          <p:cNvPr id="2" name="Tekstvak 1">
            <a:extLst>
              <a:ext uri="{FF2B5EF4-FFF2-40B4-BE49-F238E27FC236}">
                <a16:creationId xmlns:a16="http://schemas.microsoft.com/office/drawing/2014/main" id="{3862A913-A7AA-D025-A2D8-DB95F318C07F}"/>
              </a:ext>
            </a:extLst>
          </p:cNvPr>
          <p:cNvSpPr txBox="1"/>
          <p:nvPr/>
        </p:nvSpPr>
        <p:spPr>
          <a:xfrm>
            <a:off x="551384" y="2102852"/>
            <a:ext cx="11377264" cy="923330"/>
          </a:xfrm>
          <a:prstGeom prst="rect">
            <a:avLst/>
          </a:prstGeom>
          <a:noFill/>
        </p:spPr>
        <p:txBody>
          <a:bodyPr wrap="square" rtlCol="0">
            <a:spAutoFit/>
          </a:bodyPr>
          <a:lstStyle/>
          <a:p>
            <a:pPr defTabSz="914377">
              <a:defRPr/>
            </a:pPr>
            <a:endParaRPr lang="en-US" dirty="0">
              <a:solidFill>
                <a:prstClr val="black"/>
              </a:solidFill>
              <a:latin typeface="Calibri"/>
            </a:endParaRPr>
          </a:p>
          <a:p>
            <a:pPr marL="285744" indent="-285744" defTabSz="914377">
              <a:buFont typeface="Wingdings" panose="05000000000000000000" pitchFamily="2" charset="2"/>
              <a:buChar char="§"/>
              <a:defRPr/>
            </a:pPr>
            <a:endParaRPr lang="en-US" dirty="0">
              <a:solidFill>
                <a:prstClr val="black"/>
              </a:solidFill>
              <a:latin typeface="Calibri"/>
            </a:endParaRPr>
          </a:p>
          <a:p>
            <a:pPr defTabSz="914377">
              <a:defRPr/>
            </a:pPr>
            <a:endParaRPr lang="en-US" dirty="0">
              <a:solidFill>
                <a:prstClr val="black"/>
              </a:solidFill>
              <a:latin typeface="Calibri"/>
            </a:endParaRPr>
          </a:p>
        </p:txBody>
      </p:sp>
      <p:sp>
        <p:nvSpPr>
          <p:cNvPr id="5" name="Tekstvak 4">
            <a:extLst>
              <a:ext uri="{FF2B5EF4-FFF2-40B4-BE49-F238E27FC236}">
                <a16:creationId xmlns:a16="http://schemas.microsoft.com/office/drawing/2014/main" id="{A4774E3A-89AF-859C-041E-49BEEDC4E45C}"/>
              </a:ext>
            </a:extLst>
          </p:cNvPr>
          <p:cNvSpPr txBox="1"/>
          <p:nvPr/>
        </p:nvSpPr>
        <p:spPr>
          <a:xfrm>
            <a:off x="3791744" y="3642444"/>
            <a:ext cx="4608512" cy="692497"/>
          </a:xfrm>
          <a:prstGeom prst="rect">
            <a:avLst/>
          </a:prstGeom>
          <a:noFill/>
        </p:spPr>
        <p:txBody>
          <a:bodyPr wrap="square" rtlCol="0">
            <a:spAutoFit/>
          </a:bodyPr>
          <a:lstStyle/>
          <a:p>
            <a:pPr algn="ctr" defTabSz="914377">
              <a:spcBef>
                <a:spcPts val="1200"/>
              </a:spcBef>
              <a:defRPr/>
            </a:pPr>
            <a:r>
              <a:rPr lang="nl-NL" sz="2100" dirty="0">
                <a:solidFill>
                  <a:prstClr val="black"/>
                </a:solidFill>
                <a:latin typeface="Avenir" panose="020B0503020203020204"/>
              </a:rPr>
              <a:t>Herkenning en richtlijnen</a:t>
            </a:r>
            <a:endParaRPr lang="en-US" sz="2100" dirty="0">
              <a:solidFill>
                <a:prstClr val="black"/>
              </a:solidFill>
              <a:latin typeface="Avenir" panose="020B0503020203020204"/>
            </a:endParaRPr>
          </a:p>
          <a:p>
            <a:pPr algn="ctr" defTabSz="914377">
              <a:defRPr/>
            </a:pPr>
            <a:endParaRPr lang="en-US" dirty="0">
              <a:solidFill>
                <a:prstClr val="black"/>
              </a:solidFill>
              <a:latin typeface="Calibri"/>
            </a:endParaRPr>
          </a:p>
        </p:txBody>
      </p:sp>
    </p:spTree>
    <p:extLst>
      <p:ext uri="{BB962C8B-B14F-4D97-AF65-F5344CB8AC3E}">
        <p14:creationId xmlns:p14="http://schemas.microsoft.com/office/powerpoint/2010/main" val="2475401042"/>
      </p:ext>
    </p:extLst>
  </p:cSld>
  <p:clrMapOvr>
    <a:masterClrMapping/>
  </p:clrMapOvr>
  <p:transition spd="slow">
    <p:push dir="u"/>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19C10-431C-C8B9-B367-2DF372F1C88D}"/>
            </a:ext>
          </a:extLst>
        </p:cNvPr>
        <p:cNvGrpSpPr/>
        <p:nvPr/>
      </p:nvGrpSpPr>
      <p:grpSpPr>
        <a:xfrm>
          <a:off x="0" y="0"/>
          <a:ext cx="0" cy="0"/>
          <a:chOff x="0" y="0"/>
          <a:chExt cx="0" cy="0"/>
        </a:xfrm>
      </p:grpSpPr>
      <p:pic>
        <p:nvPicPr>
          <p:cNvPr id="5" name="Afbeelding 4">
            <a:extLst>
              <a:ext uri="{FF2B5EF4-FFF2-40B4-BE49-F238E27FC236}">
                <a16:creationId xmlns:a16="http://schemas.microsoft.com/office/drawing/2014/main" id="{18D4393C-D39F-AEE8-58A3-8BFEE823DE1A}"/>
              </a:ext>
            </a:extLst>
          </p:cNvPr>
          <p:cNvPicPr>
            <a:picLocks noChangeAspect="1"/>
          </p:cNvPicPr>
          <p:nvPr/>
        </p:nvPicPr>
        <p:blipFill>
          <a:blip r:embed="rId2"/>
          <a:stretch>
            <a:fillRect/>
          </a:stretch>
        </p:blipFill>
        <p:spPr>
          <a:xfrm>
            <a:off x="1192241" y="0"/>
            <a:ext cx="9807521" cy="6858000"/>
          </a:xfrm>
          <a:prstGeom prst="rect">
            <a:avLst/>
          </a:prstGeom>
        </p:spPr>
      </p:pic>
    </p:spTree>
    <p:extLst>
      <p:ext uri="{BB962C8B-B14F-4D97-AF65-F5344CB8AC3E}">
        <p14:creationId xmlns:p14="http://schemas.microsoft.com/office/powerpoint/2010/main" val="1706950543"/>
      </p:ext>
    </p:extLst>
  </p:cSld>
  <p:clrMapOvr>
    <a:masterClrMapping/>
  </p:clrMapOvr>
  <p:transition spd="slow">
    <p:push dir="u"/>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DF193-980A-40F2-FEB5-669DFDD15771}"/>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70475D64-6B45-DE2F-EE08-06C5759D62B0}"/>
              </a:ext>
            </a:extLst>
          </p:cNvPr>
          <p:cNvPicPr>
            <a:picLocks noChangeAspect="1"/>
          </p:cNvPicPr>
          <p:nvPr/>
        </p:nvPicPr>
        <p:blipFill>
          <a:blip r:embed="rId2"/>
          <a:stretch>
            <a:fillRect/>
          </a:stretch>
        </p:blipFill>
        <p:spPr>
          <a:xfrm>
            <a:off x="1220166" y="0"/>
            <a:ext cx="9751671" cy="6858000"/>
          </a:xfrm>
          <a:prstGeom prst="rect">
            <a:avLst/>
          </a:prstGeom>
        </p:spPr>
      </p:pic>
    </p:spTree>
    <p:extLst>
      <p:ext uri="{BB962C8B-B14F-4D97-AF65-F5344CB8AC3E}">
        <p14:creationId xmlns:p14="http://schemas.microsoft.com/office/powerpoint/2010/main" val="1598720406"/>
      </p:ext>
    </p:extLst>
  </p:cSld>
  <p:clrMapOvr>
    <a:masterClrMapping/>
  </p:clrMapOvr>
  <p:transition spd="slow">
    <p:push di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A1A15-2703-F732-0254-8CAD33915FDF}"/>
            </a:ext>
          </a:extLst>
        </p:cNvPr>
        <p:cNvGrpSpPr/>
        <p:nvPr/>
      </p:nvGrpSpPr>
      <p:grpSpPr>
        <a:xfrm>
          <a:off x="0" y="0"/>
          <a:ext cx="0" cy="0"/>
          <a:chOff x="0" y="0"/>
          <a:chExt cx="0" cy="0"/>
        </a:xfrm>
      </p:grpSpPr>
      <p:pic>
        <p:nvPicPr>
          <p:cNvPr id="4" name="Afbeelding 3">
            <a:extLst>
              <a:ext uri="{FF2B5EF4-FFF2-40B4-BE49-F238E27FC236}">
                <a16:creationId xmlns:a16="http://schemas.microsoft.com/office/drawing/2014/main" id="{8854BE6E-E3C4-3B09-DF82-4A55D8BBD206}"/>
              </a:ext>
            </a:extLst>
          </p:cNvPr>
          <p:cNvPicPr>
            <a:picLocks noChangeAspect="1"/>
          </p:cNvPicPr>
          <p:nvPr/>
        </p:nvPicPr>
        <p:blipFill>
          <a:blip r:embed="rId2"/>
          <a:stretch>
            <a:fillRect/>
          </a:stretch>
        </p:blipFill>
        <p:spPr>
          <a:xfrm>
            <a:off x="1226820" y="0"/>
            <a:ext cx="9738360" cy="6858000"/>
          </a:xfrm>
          <a:prstGeom prst="rect">
            <a:avLst/>
          </a:prstGeom>
        </p:spPr>
      </p:pic>
    </p:spTree>
    <p:extLst>
      <p:ext uri="{BB962C8B-B14F-4D97-AF65-F5344CB8AC3E}">
        <p14:creationId xmlns:p14="http://schemas.microsoft.com/office/powerpoint/2010/main" val="1619855805"/>
      </p:ext>
    </p:extLst>
  </p:cSld>
  <p:clrMapOvr>
    <a:masterClrMapping/>
  </p:clrMapOvr>
  <p:transition spd="slow">
    <p:push dir="u"/>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8D4C4-936D-D388-1630-1AA123E69C6E}"/>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90F4C726-D0EA-7F78-1758-429E9753EC6C}"/>
              </a:ext>
            </a:extLst>
          </p:cNvPr>
          <p:cNvPicPr>
            <a:picLocks noChangeAspect="1"/>
          </p:cNvPicPr>
          <p:nvPr/>
        </p:nvPicPr>
        <p:blipFill>
          <a:blip r:embed="rId2" cstate="screen">
            <a:alphaModFix amt="30000"/>
            <a:extLst>
              <a:ext uri="{28A0092B-C50C-407E-A947-70E740481C1C}">
                <a14:useLocalDpi xmlns:a14="http://schemas.microsoft.com/office/drawing/2010/main"/>
              </a:ext>
            </a:extLst>
          </a:blip>
          <a:stretch>
            <a:fillRect/>
          </a:stretch>
        </p:blipFill>
        <p:spPr>
          <a:xfrm>
            <a:off x="623392" y="307748"/>
            <a:ext cx="2016224" cy="527405"/>
          </a:xfrm>
          <a:prstGeom prst="rect">
            <a:avLst/>
          </a:prstGeom>
        </p:spPr>
      </p:pic>
      <p:sp>
        <p:nvSpPr>
          <p:cNvPr id="4" name="Rond enkele hoek rechthoek 15">
            <a:extLst>
              <a:ext uri="{FF2B5EF4-FFF2-40B4-BE49-F238E27FC236}">
                <a16:creationId xmlns:a16="http://schemas.microsoft.com/office/drawing/2014/main" id="{E6271C16-AE0E-798F-FDD6-1CE06886C915}"/>
              </a:ext>
            </a:extLst>
          </p:cNvPr>
          <p:cNvSpPr/>
          <p:nvPr/>
        </p:nvSpPr>
        <p:spPr>
          <a:xfrm rot="10800000">
            <a:off x="11796464" y="2"/>
            <a:ext cx="395536" cy="2204863"/>
          </a:xfrm>
          <a:prstGeom prst="round1Rect">
            <a:avLst>
              <a:gd name="adj" fmla="val 9025"/>
            </a:avLst>
          </a:prstGeom>
          <a:solidFill>
            <a:srgbClr val="FFD2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nl-NL" dirty="0">
              <a:solidFill>
                <a:prstClr val="white"/>
              </a:solidFill>
              <a:latin typeface="Calibri"/>
            </a:endParaRPr>
          </a:p>
        </p:txBody>
      </p:sp>
      <p:sp>
        <p:nvSpPr>
          <p:cNvPr id="13" name="Tekstvak 12">
            <a:extLst>
              <a:ext uri="{FF2B5EF4-FFF2-40B4-BE49-F238E27FC236}">
                <a16:creationId xmlns:a16="http://schemas.microsoft.com/office/drawing/2014/main" id="{BE7E5758-8A66-63CC-9220-34EDF0CB730D}"/>
              </a:ext>
            </a:extLst>
          </p:cNvPr>
          <p:cNvSpPr txBox="1"/>
          <p:nvPr/>
        </p:nvSpPr>
        <p:spPr>
          <a:xfrm>
            <a:off x="623392" y="6292060"/>
            <a:ext cx="6552728" cy="369332"/>
          </a:xfrm>
          <a:prstGeom prst="rect">
            <a:avLst/>
          </a:prstGeom>
          <a:noFill/>
        </p:spPr>
        <p:txBody>
          <a:bodyPr wrap="square" rtlCol="0">
            <a:spAutoFit/>
          </a:bodyPr>
          <a:lstStyle/>
          <a:p>
            <a:pPr defTabSz="914377">
              <a:defRPr/>
            </a:pPr>
            <a:r>
              <a:rPr lang="nl-NL" dirty="0">
                <a:solidFill>
                  <a:prstClr val="white">
                    <a:lumMod val="50000"/>
                    <a:alpha val="30000"/>
                  </a:prstClr>
                </a:solidFill>
                <a:latin typeface="Avenir" panose="020B0503020203020204" pitchFamily="34" charset="0"/>
              </a:rPr>
              <a:t>#erfgoedhuiszh</a:t>
            </a:r>
          </a:p>
        </p:txBody>
      </p:sp>
      <p:sp>
        <p:nvSpPr>
          <p:cNvPr id="7" name="Titel 1">
            <a:extLst>
              <a:ext uri="{FF2B5EF4-FFF2-40B4-BE49-F238E27FC236}">
                <a16:creationId xmlns:a16="http://schemas.microsoft.com/office/drawing/2014/main" id="{F744687C-CF51-A7B3-DC94-0934770085D7}"/>
              </a:ext>
            </a:extLst>
          </p:cNvPr>
          <p:cNvSpPr txBox="1">
            <a:spLocks/>
          </p:cNvSpPr>
          <p:nvPr/>
        </p:nvSpPr>
        <p:spPr>
          <a:xfrm>
            <a:off x="3251683" y="835152"/>
            <a:ext cx="5688632" cy="86409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14377">
              <a:defRPr/>
            </a:pPr>
            <a:r>
              <a:rPr lang="nl-NL" sz="3600" dirty="0">
                <a:solidFill>
                  <a:prstClr val="white">
                    <a:lumMod val="50000"/>
                  </a:prstClr>
                </a:solidFill>
                <a:latin typeface="Avenir" panose="020B0503020203020204" pitchFamily="34" charset="0"/>
                <a:ea typeface="Verdana" panose="020B0604030504040204" pitchFamily="34" charset="0"/>
                <a:cs typeface="Verdana" panose="020B0604030504040204" pitchFamily="34" charset="0"/>
              </a:rPr>
              <a:t>Onderzoeksproces</a:t>
            </a:r>
          </a:p>
        </p:txBody>
      </p:sp>
      <p:sp>
        <p:nvSpPr>
          <p:cNvPr id="5" name="Tekstvak 4">
            <a:extLst>
              <a:ext uri="{FF2B5EF4-FFF2-40B4-BE49-F238E27FC236}">
                <a16:creationId xmlns:a16="http://schemas.microsoft.com/office/drawing/2014/main" id="{500B0068-3963-AA2B-9582-A4486D0336F6}"/>
              </a:ext>
            </a:extLst>
          </p:cNvPr>
          <p:cNvSpPr txBox="1"/>
          <p:nvPr/>
        </p:nvSpPr>
        <p:spPr>
          <a:xfrm>
            <a:off x="1241555" y="1988840"/>
            <a:ext cx="9708888" cy="4231928"/>
          </a:xfrm>
          <a:prstGeom prst="rect">
            <a:avLst/>
          </a:prstGeom>
          <a:noFill/>
        </p:spPr>
        <p:txBody>
          <a:bodyPr wrap="square" rtlCol="0">
            <a:spAutoFit/>
          </a:bodyPr>
          <a:lstStyle/>
          <a:p>
            <a:pPr marL="342891" indent="-342891" defTabSz="914377">
              <a:spcBef>
                <a:spcPts val="1200"/>
              </a:spcBef>
              <a:buFont typeface="Arial" panose="020B0604020202020204" pitchFamily="34" charset="0"/>
              <a:buChar char="•"/>
              <a:defRPr/>
            </a:pPr>
            <a:r>
              <a:rPr lang="nl-NL" sz="21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Literatuuronderzoek</a:t>
            </a:r>
          </a:p>
          <a:p>
            <a:pPr marL="342891" indent="-342891" defTabSz="914377">
              <a:spcBef>
                <a:spcPts val="1200"/>
              </a:spcBef>
              <a:buFont typeface="Arial" panose="020B0604020202020204" pitchFamily="34" charset="0"/>
              <a:buChar char="•"/>
              <a:defRPr/>
            </a:pPr>
            <a:r>
              <a:rPr lang="nl-NL" sz="21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Verschillende ontstaansredenen</a:t>
            </a:r>
          </a:p>
          <a:p>
            <a:pPr marL="1257269" lvl="2" indent="-342891" defTabSz="914377">
              <a:spcBef>
                <a:spcPts val="1200"/>
              </a:spcBef>
              <a:buFontTx/>
              <a:buChar char="-"/>
              <a:defRPr/>
            </a:pPr>
            <a:r>
              <a:rPr lang="nl-NL" sz="21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Ontginning &amp; landgebruik</a:t>
            </a:r>
          </a:p>
          <a:p>
            <a:pPr marL="1257269" lvl="2" indent="-342891" defTabSz="914377">
              <a:spcBef>
                <a:spcPts val="1200"/>
              </a:spcBef>
              <a:buFontTx/>
              <a:buChar char="-"/>
              <a:defRPr/>
            </a:pPr>
            <a:r>
              <a:rPr lang="nl-NL" sz="21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Mobiliteit &amp; handel</a:t>
            </a:r>
          </a:p>
          <a:p>
            <a:pPr marL="1257269" lvl="2" indent="-342891" defTabSz="914377">
              <a:spcBef>
                <a:spcPts val="1200"/>
              </a:spcBef>
              <a:buFontTx/>
              <a:buChar char="-"/>
              <a:defRPr/>
            </a:pPr>
            <a:r>
              <a:rPr lang="nl-NL" sz="21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Veiligheid</a:t>
            </a:r>
          </a:p>
          <a:p>
            <a:pPr marL="1257269" lvl="2" indent="-342891" defTabSz="914377">
              <a:spcBef>
                <a:spcPts val="1200"/>
              </a:spcBef>
              <a:buFontTx/>
              <a:buChar char="-"/>
              <a:defRPr/>
            </a:pPr>
            <a:r>
              <a:rPr lang="nl-NL" sz="21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Planmatig</a:t>
            </a:r>
          </a:p>
          <a:p>
            <a:pPr marL="342891" indent="-342891" defTabSz="914377">
              <a:spcBef>
                <a:spcPts val="1200"/>
              </a:spcBef>
              <a:buFont typeface="Arial" panose="020B0604020202020204" pitchFamily="34" charset="0"/>
              <a:buChar char="•"/>
              <a:defRPr/>
            </a:pPr>
            <a:r>
              <a:rPr lang="nl-NL" sz="21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Veldwerk (cultuurhistorische kenmerken)</a:t>
            </a:r>
          </a:p>
          <a:p>
            <a:pPr marL="342891" indent="-342891" defTabSz="914377">
              <a:spcBef>
                <a:spcPts val="1200"/>
              </a:spcBef>
              <a:buFont typeface="Arial" panose="020B0604020202020204" pitchFamily="34" charset="0"/>
              <a:buChar char="•"/>
              <a:defRPr/>
            </a:pPr>
            <a:r>
              <a:rPr lang="nl-NL" sz="21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Observatie, analyse, interpretatie</a:t>
            </a:r>
          </a:p>
          <a:p>
            <a:pPr marL="342891" indent="-342891" defTabSz="914377">
              <a:spcBef>
                <a:spcPts val="1200"/>
              </a:spcBef>
              <a:buFont typeface="Arial" panose="020B0604020202020204" pitchFamily="34" charset="0"/>
              <a:buChar char="•"/>
              <a:defRPr/>
            </a:pPr>
            <a:r>
              <a:rPr lang="nl-NL" sz="21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Mogelijk archiefonderzoek voor ontwikkelingsgeschiedenis</a:t>
            </a:r>
          </a:p>
        </p:txBody>
      </p:sp>
    </p:spTree>
    <p:extLst>
      <p:ext uri="{BB962C8B-B14F-4D97-AF65-F5344CB8AC3E}">
        <p14:creationId xmlns:p14="http://schemas.microsoft.com/office/powerpoint/2010/main" val="1539272393"/>
      </p:ext>
    </p:extLst>
  </p:cSld>
  <p:clrMapOvr>
    <a:masterClrMapping/>
  </p:clrMapOvr>
  <p:transition spd="slow">
    <p:push dir="u"/>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F05EA16-A7AD-11A0-EFA7-C520C8CE0B04}"/>
              </a:ext>
            </a:extLst>
          </p:cNvPr>
          <p:cNvPicPr>
            <a:picLocks noChangeAspect="1"/>
          </p:cNvPicPr>
          <p:nvPr/>
        </p:nvPicPr>
        <p:blipFill>
          <a:blip r:embed="rId2"/>
          <a:stretch>
            <a:fillRect/>
          </a:stretch>
        </p:blipFill>
        <p:spPr>
          <a:xfrm>
            <a:off x="29415" y="0"/>
            <a:ext cx="4896544" cy="2282645"/>
          </a:xfrm>
          <a:prstGeom prst="rect">
            <a:avLst/>
          </a:prstGeom>
        </p:spPr>
      </p:pic>
      <p:pic>
        <p:nvPicPr>
          <p:cNvPr id="7" name="Afbeelding 6">
            <a:extLst>
              <a:ext uri="{FF2B5EF4-FFF2-40B4-BE49-F238E27FC236}">
                <a16:creationId xmlns:a16="http://schemas.microsoft.com/office/drawing/2014/main" id="{B9767F52-D56E-8167-01A1-3A61CAAFC044}"/>
              </a:ext>
            </a:extLst>
          </p:cNvPr>
          <p:cNvPicPr>
            <a:picLocks noChangeAspect="1"/>
          </p:cNvPicPr>
          <p:nvPr/>
        </p:nvPicPr>
        <p:blipFill>
          <a:blip r:embed="rId3"/>
          <a:stretch>
            <a:fillRect/>
          </a:stretch>
        </p:blipFill>
        <p:spPr>
          <a:xfrm>
            <a:off x="7046987" y="4553744"/>
            <a:ext cx="5112568" cy="2311333"/>
          </a:xfrm>
          <a:prstGeom prst="rect">
            <a:avLst/>
          </a:prstGeom>
        </p:spPr>
      </p:pic>
      <p:pic>
        <p:nvPicPr>
          <p:cNvPr id="9" name="Afbeelding 8">
            <a:extLst>
              <a:ext uri="{FF2B5EF4-FFF2-40B4-BE49-F238E27FC236}">
                <a16:creationId xmlns:a16="http://schemas.microsoft.com/office/drawing/2014/main" id="{88718DD8-EC76-4B28-6D3F-060DD1DEAF00}"/>
              </a:ext>
            </a:extLst>
          </p:cNvPr>
          <p:cNvPicPr>
            <a:picLocks noChangeAspect="1"/>
          </p:cNvPicPr>
          <p:nvPr/>
        </p:nvPicPr>
        <p:blipFill>
          <a:blip r:embed="rId4"/>
          <a:stretch>
            <a:fillRect/>
          </a:stretch>
        </p:blipFill>
        <p:spPr>
          <a:xfrm>
            <a:off x="3719736" y="2267142"/>
            <a:ext cx="4752528" cy="2323719"/>
          </a:xfrm>
          <a:prstGeom prst="rect">
            <a:avLst/>
          </a:prstGeom>
        </p:spPr>
      </p:pic>
      <p:sp>
        <p:nvSpPr>
          <p:cNvPr id="12" name="Titel 1">
            <a:extLst>
              <a:ext uri="{FF2B5EF4-FFF2-40B4-BE49-F238E27FC236}">
                <a16:creationId xmlns:a16="http://schemas.microsoft.com/office/drawing/2014/main" id="{8C15C5A2-0405-7859-1FAA-F2361F09AAB5}"/>
              </a:ext>
            </a:extLst>
          </p:cNvPr>
          <p:cNvSpPr txBox="1">
            <a:spLocks/>
          </p:cNvSpPr>
          <p:nvPr/>
        </p:nvSpPr>
        <p:spPr>
          <a:xfrm>
            <a:off x="4202671" y="620688"/>
            <a:ext cx="5688632" cy="86409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14377">
              <a:defRPr/>
            </a:pPr>
            <a:r>
              <a:rPr lang="nl-NL" sz="3600" dirty="0">
                <a:solidFill>
                  <a:prstClr val="white">
                    <a:lumMod val="50000"/>
                  </a:prstClr>
                </a:solidFill>
                <a:latin typeface="Avenir" panose="020B0503020203020204" pitchFamily="34" charset="0"/>
                <a:ea typeface="Verdana" panose="020B0604030504040204" pitchFamily="34" charset="0"/>
                <a:cs typeface="Verdana" panose="020B0604030504040204" pitchFamily="34" charset="0"/>
              </a:rPr>
              <a:t>Veldwerk</a:t>
            </a:r>
          </a:p>
        </p:txBody>
      </p:sp>
    </p:spTree>
    <p:extLst>
      <p:ext uri="{BB962C8B-B14F-4D97-AF65-F5344CB8AC3E}">
        <p14:creationId xmlns:p14="http://schemas.microsoft.com/office/powerpoint/2010/main" val="1618154722"/>
      </p:ext>
    </p:extLst>
  </p:cSld>
  <p:clrMapOvr>
    <a:masterClrMapping/>
  </p:clrMapOvr>
  <p:transition spd="slow">
    <p:push dir="u"/>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0B1855E-BCF5-7197-453B-51EF61C1D0F1}"/>
              </a:ext>
            </a:extLst>
          </p:cNvPr>
          <p:cNvPicPr>
            <a:picLocks noChangeAspect="1"/>
          </p:cNvPicPr>
          <p:nvPr/>
        </p:nvPicPr>
        <p:blipFill>
          <a:blip r:embed="rId2"/>
          <a:stretch>
            <a:fillRect/>
          </a:stretch>
        </p:blipFill>
        <p:spPr>
          <a:xfrm rot="16200000">
            <a:off x="7184099" y="1348447"/>
            <a:ext cx="4005064" cy="6010739"/>
          </a:xfrm>
          <a:prstGeom prst="rect">
            <a:avLst/>
          </a:prstGeom>
        </p:spPr>
      </p:pic>
      <p:pic>
        <p:nvPicPr>
          <p:cNvPr id="9" name="Afbeelding 8">
            <a:extLst>
              <a:ext uri="{FF2B5EF4-FFF2-40B4-BE49-F238E27FC236}">
                <a16:creationId xmlns:a16="http://schemas.microsoft.com/office/drawing/2014/main" id="{0819B91D-8D42-53CE-A135-4EC1A386E7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63" y="476672"/>
            <a:ext cx="6096000" cy="4520795"/>
          </a:xfrm>
          <a:prstGeom prst="rect">
            <a:avLst/>
          </a:prstGeom>
        </p:spPr>
      </p:pic>
      <p:sp>
        <p:nvSpPr>
          <p:cNvPr id="10" name="Titel 1">
            <a:extLst>
              <a:ext uri="{FF2B5EF4-FFF2-40B4-BE49-F238E27FC236}">
                <a16:creationId xmlns:a16="http://schemas.microsoft.com/office/drawing/2014/main" id="{D0904CCB-2B60-A3E9-948C-73619872AC94}"/>
              </a:ext>
            </a:extLst>
          </p:cNvPr>
          <p:cNvSpPr txBox="1">
            <a:spLocks/>
          </p:cNvSpPr>
          <p:nvPr/>
        </p:nvSpPr>
        <p:spPr>
          <a:xfrm>
            <a:off x="5735960" y="501652"/>
            <a:ext cx="5688632" cy="86409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14377">
              <a:defRPr/>
            </a:pPr>
            <a:r>
              <a:rPr lang="nl-NL" sz="3600" dirty="0">
                <a:solidFill>
                  <a:prstClr val="white">
                    <a:lumMod val="50000"/>
                  </a:prstClr>
                </a:solidFill>
                <a:latin typeface="Avenir" panose="020B0503020203020204" pitchFamily="34" charset="0"/>
                <a:ea typeface="Verdana" panose="020B0604030504040204" pitchFamily="34" charset="0"/>
                <a:cs typeface="Verdana" panose="020B0604030504040204" pitchFamily="34" charset="0"/>
              </a:rPr>
              <a:t>Archiefonderzoek</a:t>
            </a:r>
          </a:p>
        </p:txBody>
      </p:sp>
      <p:sp>
        <p:nvSpPr>
          <p:cNvPr id="11" name="Titel 1">
            <a:extLst>
              <a:ext uri="{FF2B5EF4-FFF2-40B4-BE49-F238E27FC236}">
                <a16:creationId xmlns:a16="http://schemas.microsoft.com/office/drawing/2014/main" id="{843EB9C4-111C-5AC5-66D3-A69C993F1185}"/>
              </a:ext>
            </a:extLst>
          </p:cNvPr>
          <p:cNvSpPr txBox="1">
            <a:spLocks/>
          </p:cNvSpPr>
          <p:nvPr/>
        </p:nvSpPr>
        <p:spPr>
          <a:xfrm>
            <a:off x="119336" y="5085184"/>
            <a:ext cx="3528392" cy="792088"/>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4377">
              <a:defRPr/>
            </a:pPr>
            <a:r>
              <a:rPr lang="nl-NL" sz="1200" dirty="0">
                <a:solidFill>
                  <a:prstClr val="black"/>
                </a:solidFill>
                <a:latin typeface="Avenir" panose="020B0503020203020204" pitchFamily="34" charset="0"/>
                <a:ea typeface="Verdana" panose="020B0604030504040204" pitchFamily="34" charset="0"/>
                <a:cs typeface="Verdana" panose="020B0604030504040204" pitchFamily="34" charset="0"/>
              </a:rPr>
              <a:t>Kaartje begrenzing polder Zuidbroek. Archief polderreglementskaarten provinciaal bestuur Zuid-Holland. (auteur onbekend, 1860, 1879, 1958)</a:t>
            </a:r>
          </a:p>
          <a:p>
            <a:pPr algn="l" defTabSz="914377">
              <a:defRPr/>
            </a:pPr>
            <a:r>
              <a:rPr lang="nl-NL" sz="1200" dirty="0">
                <a:solidFill>
                  <a:prstClr val="black"/>
                </a:solidFill>
                <a:latin typeface="Avenir" panose="020B0503020203020204" pitchFamily="34" charset="0"/>
                <a:ea typeface="Verdana" panose="020B0604030504040204" pitchFamily="34" charset="0"/>
                <a:cs typeface="Verdana" panose="020B0604030504040204" pitchFamily="34" charset="0"/>
              </a:rPr>
              <a:t>NL-HaNA_4.ZHPB2_537_001</a:t>
            </a:r>
          </a:p>
        </p:txBody>
      </p:sp>
      <p:sp>
        <p:nvSpPr>
          <p:cNvPr id="12" name="Titel 1">
            <a:extLst>
              <a:ext uri="{FF2B5EF4-FFF2-40B4-BE49-F238E27FC236}">
                <a16:creationId xmlns:a16="http://schemas.microsoft.com/office/drawing/2014/main" id="{5C8F4AC1-4BC7-A6D2-0513-8F855F57D65F}"/>
              </a:ext>
            </a:extLst>
          </p:cNvPr>
          <p:cNvSpPr txBox="1">
            <a:spLocks/>
          </p:cNvSpPr>
          <p:nvPr/>
        </p:nvSpPr>
        <p:spPr>
          <a:xfrm>
            <a:off x="6181261" y="6427511"/>
            <a:ext cx="5012568" cy="576064"/>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4377">
              <a:defRPr/>
            </a:pPr>
            <a:r>
              <a:rPr lang="nl-NL" sz="1200" dirty="0">
                <a:solidFill>
                  <a:prstClr val="black"/>
                </a:solidFill>
                <a:latin typeface="Avenir" panose="020B0503020203020204" pitchFamily="34" charset="0"/>
                <a:ea typeface="Verdana" panose="020B0604030504040204" pitchFamily="34" charset="0"/>
                <a:cs typeface="Verdana" panose="020B0604030504040204" pitchFamily="34" charset="0"/>
              </a:rPr>
              <a:t>Satellietfoto, objectstorage.com (2026)</a:t>
            </a:r>
          </a:p>
        </p:txBody>
      </p:sp>
      <p:pic>
        <p:nvPicPr>
          <p:cNvPr id="17" name="Afbeelding 16" descr="Afbeeldingen over Windroos – Blader in stockfoto's, vectoren ...">
            <a:extLst>
              <a:ext uri="{FF2B5EF4-FFF2-40B4-BE49-F238E27FC236}">
                <a16:creationId xmlns:a16="http://schemas.microsoft.com/office/drawing/2014/main" id="{903C28EA-D6FB-5609-F098-DF15A53C85F6}"/>
              </a:ext>
            </a:extLst>
          </p:cNvPr>
          <p:cNvPicPr>
            <a:picLocks noChangeAspect="1"/>
          </p:cNvPicPr>
          <p:nvPr/>
        </p:nvPicPr>
        <p:blipFill>
          <a:blip r:embed="rId4"/>
          <a:stretch>
            <a:fillRect/>
          </a:stretch>
        </p:blipFill>
        <p:spPr>
          <a:xfrm rot="16200000">
            <a:off x="6379412" y="5359235"/>
            <a:ext cx="822747" cy="770675"/>
          </a:xfrm>
          <a:prstGeom prst="rect">
            <a:avLst/>
          </a:prstGeom>
        </p:spPr>
      </p:pic>
    </p:spTree>
    <p:extLst>
      <p:ext uri="{BB962C8B-B14F-4D97-AF65-F5344CB8AC3E}">
        <p14:creationId xmlns:p14="http://schemas.microsoft.com/office/powerpoint/2010/main" val="3520418651"/>
      </p:ext>
    </p:extLst>
  </p:cSld>
  <p:clrMapOvr>
    <a:masterClrMapping/>
  </p:clrMapOvr>
  <p:transition spd="slow">
    <p:push dir="u"/>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93CE2E29-C589-8A78-508E-5DFDCBDE51A1}"/>
              </a:ext>
            </a:extLst>
          </p:cNvPr>
          <p:cNvPicPr>
            <a:picLocks noChangeAspect="1"/>
          </p:cNvPicPr>
          <p:nvPr/>
        </p:nvPicPr>
        <p:blipFill>
          <a:blip r:embed="rId2"/>
          <a:stretch>
            <a:fillRect/>
          </a:stretch>
        </p:blipFill>
        <p:spPr>
          <a:xfrm>
            <a:off x="120931" y="68856"/>
            <a:ext cx="7055191" cy="5194355"/>
          </a:xfrm>
          <a:prstGeom prst="rect">
            <a:avLst/>
          </a:prstGeom>
        </p:spPr>
      </p:pic>
      <p:pic>
        <p:nvPicPr>
          <p:cNvPr id="7" name="Afbeelding 6">
            <a:extLst>
              <a:ext uri="{FF2B5EF4-FFF2-40B4-BE49-F238E27FC236}">
                <a16:creationId xmlns:a16="http://schemas.microsoft.com/office/drawing/2014/main" id="{40152C74-5F48-1E97-4A6F-3FCBB9E1EFBA}"/>
              </a:ext>
            </a:extLst>
          </p:cNvPr>
          <p:cNvPicPr>
            <a:picLocks noChangeAspect="1"/>
          </p:cNvPicPr>
          <p:nvPr/>
        </p:nvPicPr>
        <p:blipFill>
          <a:blip r:embed="rId3"/>
          <a:stretch>
            <a:fillRect/>
          </a:stretch>
        </p:blipFill>
        <p:spPr>
          <a:xfrm>
            <a:off x="6951387" y="2190110"/>
            <a:ext cx="5119683" cy="3803469"/>
          </a:xfrm>
          <a:prstGeom prst="rect">
            <a:avLst/>
          </a:prstGeom>
        </p:spPr>
      </p:pic>
      <p:sp>
        <p:nvSpPr>
          <p:cNvPr id="10" name="Titel 1">
            <a:extLst>
              <a:ext uri="{FF2B5EF4-FFF2-40B4-BE49-F238E27FC236}">
                <a16:creationId xmlns:a16="http://schemas.microsoft.com/office/drawing/2014/main" id="{846144DA-A58B-AD81-C309-24DF9C6B6D71}"/>
              </a:ext>
            </a:extLst>
          </p:cNvPr>
          <p:cNvSpPr txBox="1">
            <a:spLocks/>
          </p:cNvSpPr>
          <p:nvPr/>
        </p:nvSpPr>
        <p:spPr>
          <a:xfrm>
            <a:off x="120931" y="5418896"/>
            <a:ext cx="5038965" cy="576064"/>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4377">
              <a:defRPr/>
            </a:pPr>
            <a:r>
              <a:rPr lang="nl-NL" sz="1200" dirty="0">
                <a:solidFill>
                  <a:prstClr val="black"/>
                </a:solidFill>
                <a:latin typeface="Avenir" panose="020B0503020203020204" pitchFamily="34" charset="0"/>
                <a:ea typeface="Verdana" panose="020B0604030504040204" pitchFamily="34" charset="0"/>
                <a:cs typeface="Verdana" panose="020B0604030504040204" pitchFamily="34" charset="0"/>
              </a:rPr>
              <a:t>Bergambacht sectie A3 minuutplan. Minuut- en </a:t>
            </a:r>
            <a:r>
              <a:rPr lang="nl-NL" sz="1200" dirty="0" err="1">
                <a:solidFill>
                  <a:prstClr val="black"/>
                </a:solidFill>
                <a:latin typeface="Avenir" panose="020B0503020203020204" pitchFamily="34" charset="0"/>
                <a:ea typeface="Verdana" panose="020B0604030504040204" pitchFamily="34" charset="0"/>
                <a:cs typeface="Verdana" panose="020B0604030504040204" pitchFamily="34" charset="0"/>
              </a:rPr>
              <a:t>vervolgplans</a:t>
            </a:r>
            <a:r>
              <a:rPr lang="nl-NL" sz="1200" dirty="0">
                <a:solidFill>
                  <a:prstClr val="black"/>
                </a:solidFill>
                <a:latin typeface="Avenir" panose="020B0503020203020204" pitchFamily="34" charset="0"/>
                <a:ea typeface="Verdana" panose="020B0604030504040204" pitchFamily="34" charset="0"/>
                <a:cs typeface="Verdana" panose="020B0604030504040204" pitchFamily="34" charset="0"/>
              </a:rPr>
              <a:t> district Rotterdam, 32. (auteur onbekend, 1829) </a:t>
            </a:r>
            <a:r>
              <a:rPr lang="pt-BR" sz="1200" dirty="0">
                <a:solidFill>
                  <a:prstClr val="black"/>
                </a:solidFill>
                <a:latin typeface="Avenir" panose="020B0503020203020204" pitchFamily="34" charset="0"/>
                <a:ea typeface="Verdana" panose="020B0604030504040204" pitchFamily="34" charset="0"/>
                <a:cs typeface="Verdana" panose="020B0604030504040204" pitchFamily="34" charset="0"/>
              </a:rPr>
              <a:t>NL-HaNA_4.KADOR-R_32_A03</a:t>
            </a:r>
            <a:endParaRPr lang="nl-NL" sz="1200" dirty="0">
              <a:solidFill>
                <a:prstClr val="black"/>
              </a:solidFill>
              <a:latin typeface="Avenir" panose="020B0503020203020204" pitchFamily="34" charset="0"/>
              <a:ea typeface="Verdana" panose="020B0604030504040204" pitchFamily="34" charset="0"/>
              <a:cs typeface="Verdana" panose="020B0604030504040204" pitchFamily="34" charset="0"/>
            </a:endParaRPr>
          </a:p>
        </p:txBody>
      </p:sp>
      <p:sp>
        <p:nvSpPr>
          <p:cNvPr id="11" name="Titel 1">
            <a:extLst>
              <a:ext uri="{FF2B5EF4-FFF2-40B4-BE49-F238E27FC236}">
                <a16:creationId xmlns:a16="http://schemas.microsoft.com/office/drawing/2014/main" id="{E7B66BD9-6FFC-0319-DA84-4FFC40DE9632}"/>
              </a:ext>
            </a:extLst>
          </p:cNvPr>
          <p:cNvSpPr txBox="1">
            <a:spLocks/>
          </p:cNvSpPr>
          <p:nvPr/>
        </p:nvSpPr>
        <p:spPr>
          <a:xfrm>
            <a:off x="6888089" y="6093297"/>
            <a:ext cx="5119681" cy="695849"/>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4377">
              <a:defRPr/>
            </a:pPr>
            <a:r>
              <a:rPr lang="nl-NL" sz="1200" dirty="0">
                <a:solidFill>
                  <a:prstClr val="black"/>
                </a:solidFill>
                <a:latin typeface="Avenir" panose="020B0503020203020204" pitchFamily="34" charset="0"/>
                <a:ea typeface="Verdana" panose="020B0604030504040204" pitchFamily="34" charset="0"/>
                <a:cs typeface="Verdana" panose="020B0604030504040204" pitchFamily="34" charset="0"/>
              </a:rPr>
              <a:t>Luchtopname Bergambacht. Fotocollectie Rijksvoorlichtingsdienst Eigen, nummer 34165 (KLM </a:t>
            </a:r>
            <a:r>
              <a:rPr lang="nl-NL" sz="1200" dirty="0" err="1">
                <a:solidFill>
                  <a:prstClr val="black"/>
                </a:solidFill>
                <a:latin typeface="Avenir" panose="020B0503020203020204" pitchFamily="34" charset="0"/>
                <a:ea typeface="Verdana" panose="020B0604030504040204" pitchFamily="34" charset="0"/>
                <a:cs typeface="Verdana" panose="020B0604030504040204" pitchFamily="34" charset="0"/>
              </a:rPr>
              <a:t>Aerocarto</a:t>
            </a:r>
            <a:r>
              <a:rPr lang="nl-NL" sz="1200" dirty="0">
                <a:solidFill>
                  <a:prstClr val="black"/>
                </a:solidFill>
                <a:latin typeface="Avenir" panose="020B0503020203020204" pitchFamily="34" charset="0"/>
                <a:ea typeface="Verdana" panose="020B0604030504040204" pitchFamily="34" charset="0"/>
                <a:cs typeface="Verdana" panose="020B0604030504040204" pitchFamily="34" charset="0"/>
              </a:rPr>
              <a:t>, jaartal onbekend, vermoedelijk 1950-1960) Niet als archiefstuk aanwezig (eigendom Aviodrome)</a:t>
            </a:r>
          </a:p>
        </p:txBody>
      </p:sp>
    </p:spTree>
    <p:extLst>
      <p:ext uri="{BB962C8B-B14F-4D97-AF65-F5344CB8AC3E}">
        <p14:creationId xmlns:p14="http://schemas.microsoft.com/office/powerpoint/2010/main" val="3649173688"/>
      </p:ext>
    </p:extLst>
  </p:cSld>
  <p:clrMapOvr>
    <a:masterClrMapping/>
  </p:clrMapOvr>
  <p:transition spd="slow">
    <p:push dir="u"/>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510679D-1150-DB07-9384-E4692410C1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8840"/>
            <a:ext cx="12192000" cy="3425952"/>
          </a:xfrm>
          <a:prstGeom prst="rect">
            <a:avLst/>
          </a:prstGeom>
        </p:spPr>
      </p:pic>
      <p:sp>
        <p:nvSpPr>
          <p:cNvPr id="8" name="Titel 1">
            <a:extLst>
              <a:ext uri="{FF2B5EF4-FFF2-40B4-BE49-F238E27FC236}">
                <a16:creationId xmlns:a16="http://schemas.microsoft.com/office/drawing/2014/main" id="{C95F9973-B14D-237E-0501-5F86A9CFD7EB}"/>
              </a:ext>
            </a:extLst>
          </p:cNvPr>
          <p:cNvSpPr txBox="1">
            <a:spLocks/>
          </p:cNvSpPr>
          <p:nvPr/>
        </p:nvSpPr>
        <p:spPr>
          <a:xfrm>
            <a:off x="227348" y="5661248"/>
            <a:ext cx="11737304" cy="576064"/>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4377">
              <a:defRPr/>
            </a:pPr>
            <a:r>
              <a:rPr lang="nl-NL" sz="1200" dirty="0">
                <a:solidFill>
                  <a:prstClr val="black"/>
                </a:solidFill>
                <a:latin typeface="Avenir" panose="020B0503020203020204" pitchFamily="34" charset="0"/>
                <a:ea typeface="Verdana" panose="020B0604030504040204" pitchFamily="34" charset="0"/>
                <a:cs typeface="Verdana" panose="020B0604030504040204" pitchFamily="34" charset="0"/>
              </a:rPr>
              <a:t>Kaart van het windas van Bergambacht tot aan het windas van Zuidbroek. Onderdeel collectie </a:t>
            </a:r>
            <a:r>
              <a:rPr lang="nl-NL" sz="1200" dirty="0" err="1">
                <a:solidFill>
                  <a:prstClr val="black"/>
                </a:solidFill>
                <a:latin typeface="Avenir" panose="020B0503020203020204" pitchFamily="34" charset="0"/>
                <a:ea typeface="Verdana" panose="020B0604030504040204" pitchFamily="34" charset="0"/>
                <a:cs typeface="Verdana" panose="020B0604030504040204" pitchFamily="34" charset="0"/>
              </a:rPr>
              <a:t>Hingman</a:t>
            </a:r>
            <a:r>
              <a:rPr lang="nl-NL" sz="1200" dirty="0">
                <a:solidFill>
                  <a:prstClr val="black"/>
                </a:solidFill>
                <a:latin typeface="Avenir" panose="020B0503020203020204" pitchFamily="34" charset="0"/>
                <a:ea typeface="Verdana" panose="020B0604030504040204" pitchFamily="34" charset="0"/>
                <a:cs typeface="Verdana" panose="020B0604030504040204" pitchFamily="34" charset="0"/>
              </a:rPr>
              <a:t> eerste supplement, 4608 (auteur onbekend, ca. 1800) NL-HaNA_4.VTHR_4608</a:t>
            </a:r>
          </a:p>
        </p:txBody>
      </p:sp>
      <p:sp>
        <p:nvSpPr>
          <p:cNvPr id="10" name="Titel 1">
            <a:extLst>
              <a:ext uri="{FF2B5EF4-FFF2-40B4-BE49-F238E27FC236}">
                <a16:creationId xmlns:a16="http://schemas.microsoft.com/office/drawing/2014/main" id="{365E5960-3C13-E6C3-A97E-14B6CCC9D0DB}"/>
              </a:ext>
            </a:extLst>
          </p:cNvPr>
          <p:cNvSpPr txBox="1">
            <a:spLocks/>
          </p:cNvSpPr>
          <p:nvPr/>
        </p:nvSpPr>
        <p:spPr>
          <a:xfrm>
            <a:off x="3251684" y="764704"/>
            <a:ext cx="5688632" cy="86409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14377">
              <a:defRPr/>
            </a:pPr>
            <a:r>
              <a:rPr lang="nl-NL" sz="3600" dirty="0">
                <a:solidFill>
                  <a:prstClr val="white">
                    <a:lumMod val="50000"/>
                  </a:prstClr>
                </a:solidFill>
                <a:latin typeface="Avenir" panose="020B0503020203020204" pitchFamily="34" charset="0"/>
                <a:ea typeface="Verdana" panose="020B0604030504040204" pitchFamily="34" charset="0"/>
                <a:cs typeface="Verdana" panose="020B0604030504040204" pitchFamily="34" charset="0"/>
              </a:rPr>
              <a:t>Knelpunten en valkuilen</a:t>
            </a:r>
          </a:p>
        </p:txBody>
      </p:sp>
    </p:spTree>
    <p:extLst>
      <p:ext uri="{BB962C8B-B14F-4D97-AF65-F5344CB8AC3E}">
        <p14:creationId xmlns:p14="http://schemas.microsoft.com/office/powerpoint/2010/main" val="1266135104"/>
      </p:ext>
    </p:extLst>
  </p:cSld>
  <p:clrMapOvr>
    <a:masterClrMapping/>
  </p:clrMapOvr>
  <p:transition spd="slow">
    <p:push dir="u"/>
  </p:transition>
  <p:extLst>
    <p:ext uri="{6950BFC3-D8DA-4A85-94F7-54DA5524770B}">
      <p188:commentRel xmlns:p188="http://schemas.microsoft.com/office/powerpoint/2018/8/main" r:id="rId2"/>
    </p:ext>
  </p:extLs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26DA9-7881-3E1A-2B1E-0CFEAF544EEC}"/>
            </a:ext>
          </a:extLst>
        </p:cNvPr>
        <p:cNvGrpSpPr/>
        <p:nvPr/>
      </p:nvGrpSpPr>
      <p:grpSpPr>
        <a:xfrm>
          <a:off x="0" y="0"/>
          <a:ext cx="0" cy="0"/>
          <a:chOff x="0" y="0"/>
          <a:chExt cx="0" cy="0"/>
        </a:xfrm>
      </p:grpSpPr>
      <p:pic>
        <p:nvPicPr>
          <p:cNvPr id="5" name="Afbeelding 4">
            <a:extLst>
              <a:ext uri="{FF2B5EF4-FFF2-40B4-BE49-F238E27FC236}">
                <a16:creationId xmlns:a16="http://schemas.microsoft.com/office/drawing/2014/main" id="{EC20F3FA-8A73-0AA0-8847-22B5B9CF6336}"/>
              </a:ext>
            </a:extLst>
          </p:cNvPr>
          <p:cNvPicPr>
            <a:picLocks noChangeAspect="1"/>
          </p:cNvPicPr>
          <p:nvPr/>
        </p:nvPicPr>
        <p:blipFill>
          <a:blip r:embed="rId2"/>
          <a:stretch>
            <a:fillRect/>
          </a:stretch>
        </p:blipFill>
        <p:spPr>
          <a:xfrm>
            <a:off x="3863754" y="2258564"/>
            <a:ext cx="4310529" cy="3498115"/>
          </a:xfrm>
          <a:prstGeom prst="rect">
            <a:avLst/>
          </a:prstGeom>
        </p:spPr>
      </p:pic>
      <p:sp>
        <p:nvSpPr>
          <p:cNvPr id="8" name="Titel 1">
            <a:extLst>
              <a:ext uri="{FF2B5EF4-FFF2-40B4-BE49-F238E27FC236}">
                <a16:creationId xmlns:a16="http://schemas.microsoft.com/office/drawing/2014/main" id="{CD77E7D1-7289-8112-2060-60AE2B034BC8}"/>
              </a:ext>
            </a:extLst>
          </p:cNvPr>
          <p:cNvSpPr txBox="1">
            <a:spLocks/>
          </p:cNvSpPr>
          <p:nvPr/>
        </p:nvSpPr>
        <p:spPr>
          <a:xfrm>
            <a:off x="8469908" y="5877272"/>
            <a:ext cx="3744416" cy="576064"/>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4377">
              <a:defRPr/>
            </a:pPr>
            <a:r>
              <a:rPr lang="nl-NL" sz="1200" dirty="0">
                <a:solidFill>
                  <a:prstClr val="black"/>
                </a:solidFill>
                <a:latin typeface="Avenir" panose="020B0503020203020204" pitchFamily="34" charset="0"/>
                <a:ea typeface="Verdana" panose="020B0604030504040204" pitchFamily="34" charset="0"/>
                <a:cs typeface="Verdana" panose="020B0604030504040204" pitchFamily="34" charset="0"/>
              </a:rPr>
              <a:t>Kaart ‘Het </a:t>
            </a:r>
            <a:r>
              <a:rPr lang="nl-NL" sz="1200" dirty="0" err="1">
                <a:solidFill>
                  <a:prstClr val="black"/>
                </a:solidFill>
                <a:latin typeface="Avenir" panose="020B0503020203020204" pitchFamily="34" charset="0"/>
                <a:ea typeface="Verdana" panose="020B0604030504040204" pitchFamily="34" charset="0"/>
                <a:cs typeface="Verdana" panose="020B0604030504040204" pitchFamily="34" charset="0"/>
              </a:rPr>
              <a:t>hooge</a:t>
            </a:r>
            <a:r>
              <a:rPr lang="nl-NL" sz="1200" dirty="0">
                <a:solidFill>
                  <a:prstClr val="black"/>
                </a:solidFill>
                <a:latin typeface="Avenir" panose="020B0503020203020204" pitchFamily="34" charset="0"/>
                <a:ea typeface="Verdana" panose="020B0604030504040204" pitchFamily="34" charset="0"/>
                <a:cs typeface="Verdana" panose="020B0604030504040204" pitchFamily="34" charset="0"/>
              </a:rPr>
              <a:t> heemraadschap van de </a:t>
            </a:r>
            <a:r>
              <a:rPr lang="nl-NL" sz="1200" dirty="0" err="1">
                <a:solidFill>
                  <a:prstClr val="black"/>
                </a:solidFill>
                <a:latin typeface="Avenir" panose="020B0503020203020204" pitchFamily="34" charset="0"/>
                <a:ea typeface="Verdana" panose="020B0604030504040204" pitchFamily="34" charset="0"/>
                <a:cs typeface="Verdana" panose="020B0604030504040204" pitchFamily="34" charset="0"/>
              </a:rPr>
              <a:t>Crimpenre</a:t>
            </a:r>
            <a:r>
              <a:rPr lang="nl-NL" sz="1200" dirty="0">
                <a:solidFill>
                  <a:prstClr val="black"/>
                </a:solidFill>
                <a:latin typeface="Avenir" panose="020B0503020203020204" pitchFamily="34" charset="0"/>
                <a:ea typeface="Verdana" panose="020B0604030504040204" pitchFamily="34" charset="0"/>
                <a:cs typeface="Verdana" panose="020B0604030504040204" pitchFamily="34" charset="0"/>
              </a:rPr>
              <a:t> Waard’ (auteur Johannes </a:t>
            </a:r>
            <a:r>
              <a:rPr lang="nl-NL" sz="1200" dirty="0" err="1">
                <a:solidFill>
                  <a:prstClr val="black"/>
                </a:solidFill>
                <a:latin typeface="Avenir" panose="020B0503020203020204" pitchFamily="34" charset="0"/>
                <a:ea typeface="Verdana" panose="020B0604030504040204" pitchFamily="34" charset="0"/>
                <a:cs typeface="Verdana" panose="020B0604030504040204" pitchFamily="34" charset="0"/>
              </a:rPr>
              <a:t>Leupenius</a:t>
            </a:r>
            <a:r>
              <a:rPr lang="nl-NL" sz="1200" dirty="0">
                <a:solidFill>
                  <a:prstClr val="black"/>
                </a:solidFill>
                <a:latin typeface="Avenir" panose="020B0503020203020204" pitchFamily="34" charset="0"/>
                <a:ea typeface="Verdana" panose="020B0604030504040204" pitchFamily="34" charset="0"/>
                <a:cs typeface="Verdana" panose="020B0604030504040204" pitchFamily="34" charset="0"/>
              </a:rPr>
              <a:t>, 1683, herziening 1741) Utrecht University </a:t>
            </a:r>
            <a:r>
              <a:rPr lang="nl-NL" sz="1200" dirty="0" err="1">
                <a:solidFill>
                  <a:prstClr val="black"/>
                </a:solidFill>
                <a:latin typeface="Avenir" panose="020B0503020203020204" pitchFamily="34" charset="0"/>
                <a:ea typeface="Verdana" panose="020B0604030504040204" pitchFamily="34" charset="0"/>
                <a:cs typeface="Verdana" panose="020B0604030504040204" pitchFamily="34" charset="0"/>
              </a:rPr>
              <a:t>Repository</a:t>
            </a:r>
            <a:endParaRPr lang="nl-NL" sz="1200" dirty="0">
              <a:solidFill>
                <a:prstClr val="black"/>
              </a:solidFill>
              <a:latin typeface="Avenir" panose="020B0503020203020204" pitchFamily="34" charset="0"/>
              <a:ea typeface="Verdana" panose="020B0604030504040204" pitchFamily="34" charset="0"/>
              <a:cs typeface="Verdana" panose="020B0604030504040204" pitchFamily="34" charset="0"/>
            </a:endParaRPr>
          </a:p>
        </p:txBody>
      </p:sp>
      <p:sp>
        <p:nvSpPr>
          <p:cNvPr id="9" name="Titel 1">
            <a:extLst>
              <a:ext uri="{FF2B5EF4-FFF2-40B4-BE49-F238E27FC236}">
                <a16:creationId xmlns:a16="http://schemas.microsoft.com/office/drawing/2014/main" id="{6A88BFCF-4053-C6BB-F7DF-865A6AB41436}"/>
              </a:ext>
            </a:extLst>
          </p:cNvPr>
          <p:cNvSpPr txBox="1">
            <a:spLocks/>
          </p:cNvSpPr>
          <p:nvPr/>
        </p:nvSpPr>
        <p:spPr>
          <a:xfrm>
            <a:off x="3863753" y="5877272"/>
            <a:ext cx="2520280" cy="404664"/>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4377">
              <a:defRPr/>
            </a:pPr>
            <a:r>
              <a:rPr lang="nl-NL" sz="1200" dirty="0">
                <a:solidFill>
                  <a:prstClr val="black"/>
                </a:solidFill>
                <a:latin typeface="Avenir" panose="020B0503020203020204" pitchFamily="34" charset="0"/>
                <a:ea typeface="Verdana" panose="020B0604030504040204" pitchFamily="34" charset="0"/>
                <a:cs typeface="Verdana" panose="020B0604030504040204" pitchFamily="34" charset="0"/>
              </a:rPr>
              <a:t>Satellietfoto, google </a:t>
            </a:r>
            <a:r>
              <a:rPr lang="nl-NL" sz="1200" dirty="0" err="1">
                <a:solidFill>
                  <a:prstClr val="black"/>
                </a:solidFill>
                <a:latin typeface="Avenir" panose="020B0503020203020204" pitchFamily="34" charset="0"/>
                <a:ea typeface="Verdana" panose="020B0604030504040204" pitchFamily="34" charset="0"/>
                <a:cs typeface="Verdana" panose="020B0604030504040204" pitchFamily="34" charset="0"/>
              </a:rPr>
              <a:t>maps</a:t>
            </a:r>
            <a:r>
              <a:rPr lang="nl-NL" sz="1200" dirty="0">
                <a:solidFill>
                  <a:prstClr val="black"/>
                </a:solidFill>
                <a:latin typeface="Avenir" panose="020B0503020203020204" pitchFamily="34" charset="0"/>
                <a:ea typeface="Verdana" panose="020B0604030504040204" pitchFamily="34" charset="0"/>
                <a:cs typeface="Verdana" panose="020B0604030504040204" pitchFamily="34" charset="0"/>
              </a:rPr>
              <a:t> (2026)</a:t>
            </a:r>
          </a:p>
        </p:txBody>
      </p:sp>
      <p:pic>
        <p:nvPicPr>
          <p:cNvPr id="3" name="Afbeelding 2">
            <a:extLst>
              <a:ext uri="{FF2B5EF4-FFF2-40B4-BE49-F238E27FC236}">
                <a16:creationId xmlns:a16="http://schemas.microsoft.com/office/drawing/2014/main" id="{BA1C3B72-DF08-87FB-2D09-EA211E105C32}"/>
              </a:ext>
            </a:extLst>
          </p:cNvPr>
          <p:cNvPicPr>
            <a:picLocks noChangeAspect="1"/>
          </p:cNvPicPr>
          <p:nvPr/>
        </p:nvPicPr>
        <p:blipFill>
          <a:blip r:embed="rId3"/>
          <a:stretch>
            <a:fillRect/>
          </a:stretch>
        </p:blipFill>
        <p:spPr>
          <a:xfrm>
            <a:off x="8328248" y="2204865"/>
            <a:ext cx="3744416" cy="3551815"/>
          </a:xfrm>
          <a:prstGeom prst="rect">
            <a:avLst/>
          </a:prstGeom>
        </p:spPr>
      </p:pic>
      <p:pic>
        <p:nvPicPr>
          <p:cNvPr id="13" name="Afbeelding 12">
            <a:extLst>
              <a:ext uri="{FF2B5EF4-FFF2-40B4-BE49-F238E27FC236}">
                <a16:creationId xmlns:a16="http://schemas.microsoft.com/office/drawing/2014/main" id="{B44FCDC1-8956-0350-B5F7-17AF7B94E8DA}"/>
              </a:ext>
            </a:extLst>
          </p:cNvPr>
          <p:cNvPicPr>
            <a:picLocks noChangeAspect="1"/>
          </p:cNvPicPr>
          <p:nvPr/>
        </p:nvPicPr>
        <p:blipFill>
          <a:blip r:embed="rId4"/>
          <a:stretch>
            <a:fillRect/>
          </a:stretch>
        </p:blipFill>
        <p:spPr>
          <a:xfrm>
            <a:off x="119338" y="188641"/>
            <a:ext cx="5343807" cy="2838099"/>
          </a:xfrm>
          <a:prstGeom prst="rect">
            <a:avLst/>
          </a:prstGeom>
        </p:spPr>
      </p:pic>
    </p:spTree>
    <p:extLst>
      <p:ext uri="{BB962C8B-B14F-4D97-AF65-F5344CB8AC3E}">
        <p14:creationId xmlns:p14="http://schemas.microsoft.com/office/powerpoint/2010/main" val="2134871522"/>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0sAHtt3X90C8v2TrQ7b0v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MIDM1xhAi06K0U_r73wv2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0sAHtt3X90C8v2TrQ7b0v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MIDM1xhAi06K0U_r73wv2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0sAHtt3X90C8v2TrQ7b0v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MIDM1xhAi06K0U_r73wv2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MIDM1xhAi06K0U_r73wv2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0sAHtt3X90C8v2TrQ7b0v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MIDM1xhAi06K0U_r73wv2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0sAHtt3X90C8v2TrQ7b0v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MIDM1xhAi06K0U_r73wv2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5eshKKMTp0me9etbIJ.ly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0sAHtt3X90C8v2TrQ7b0v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0sAHtt3X90C8v2TrQ7b0v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0sAHtt3X90C8v2TrQ7b0v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5eshKKMTp0me9etbIJ.ly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0sAHtt3X90C8v2TrQ7b0v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5eshKKMTp0me9etbIJ.ly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MIDM1xhAi06K0U_r73wv2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MIDM1xhAi06K0U_r73wv2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0sAHtt3X90C8v2TrQ7b0v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0sAHtt3X90C8v2TrQ7b0v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MIDM1xhAi06K0U_r73wv2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0sAHtt3X90C8v2TrQ7b0v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MIDM1xhAi06K0U_r73wv2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0sAHtt3X90C8v2TrQ7b0v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MIDM1xhAi06K0U_r73wv2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0sAHtt3X90C8v2TrQ7b0vQ"/>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MIDM1xhAi06K0U_r73wv2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0sAHtt3X90C8v2TrQ7b0vQ"/>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0sAHtt3X90C8v2TrQ7b0v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MIDM1xhAi06K0U_r73wv2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0sAHtt3X90C8v2TrQ7b0v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MIDM1xhAi06K0U_r73wv2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0sAHtt3X90C8v2TrQ7b0vQ"/>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MIDM1xhAi06K0U_r73wv2w"/>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5eshKKMTp0me9etbIJ.ly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MIDM1xhAi06K0U_r73wv2w"/>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0sAHtt3X90C8v2TrQ7b0vQ"/>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0sAHtt3X90C8v2TrQ7b0v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5eshKKMTp0me9etbIJ.ly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0sAHtt3X90C8v2TrQ7b0v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5eshKKMTp0me9etbIJ.lyw"/>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MIDM1xhAi06K0U_r73wv2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0sAHtt3X90C8v2TrQ7b0v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MIDM1xhAi06K0U_r73wv2w"/>
</p:tagLst>
</file>

<file path=ppt/theme/theme1.xml><?xml version="1.0" encoding="utf-8"?>
<a:theme xmlns:a="http://schemas.openxmlformats.org/drawingml/2006/main" name="Erfgoedhuis PPT template">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ovincie Zuid Holland 16x9">
  <a:themeElements>
    <a:clrScheme name="PZH">
      <a:dk1>
        <a:srgbClr val="000066"/>
      </a:dk1>
      <a:lt1>
        <a:sysClr val="window" lastClr="FFFFFF"/>
      </a:lt1>
      <a:dk2>
        <a:srgbClr val="000000"/>
      </a:dk2>
      <a:lt2>
        <a:srgbClr val="FFFFFF"/>
      </a:lt2>
      <a:accent1>
        <a:srgbClr val="000066"/>
      </a:accent1>
      <a:accent2>
        <a:srgbClr val="990000"/>
      </a:accent2>
      <a:accent3>
        <a:srgbClr val="CC9900"/>
      </a:accent3>
      <a:accent4>
        <a:srgbClr val="0000C0"/>
      </a:accent4>
      <a:accent5>
        <a:srgbClr val="F60000"/>
      </a:accent5>
      <a:accent6>
        <a:srgbClr val="FFC319"/>
      </a:accent6>
      <a:hlink>
        <a:srgbClr val="000066"/>
      </a:hlink>
      <a:folHlink>
        <a:srgbClr val="7F7F7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dirty="0" err="1" smtClean="0"/>
        </a:defPPr>
      </a:lstStyle>
    </a:txDef>
  </a:objectDefaults>
  <a:extraClrSchemeLst/>
  <a:extLst>
    <a:ext uri="{05A4C25C-085E-4340-85A3-A5531E510DB2}">
      <thm15:themeFamily xmlns:thm15="http://schemas.microsoft.com/office/thememl/2012/main" name="PZH_16x9 - najaar 2021.potx" id="{3FF95B81-BE0F-4D3E-9AE5-BDFB966A929D}" vid="{420656F1-1384-49CA-B776-FF305A0251E8}"/>
    </a:ext>
  </a:extLst>
</a:theme>
</file>

<file path=ppt/theme/theme3.xml><?xml version="1.0" encoding="utf-8"?>
<a:theme xmlns:a="http://schemas.openxmlformats.org/drawingml/2006/main" name="1_Provincie Zuid Holland 16x9">
  <a:themeElements>
    <a:clrScheme name="PZH">
      <a:dk1>
        <a:srgbClr val="000066"/>
      </a:dk1>
      <a:lt1>
        <a:sysClr val="window" lastClr="FFFFFF"/>
      </a:lt1>
      <a:dk2>
        <a:srgbClr val="000000"/>
      </a:dk2>
      <a:lt2>
        <a:srgbClr val="FFFFFF"/>
      </a:lt2>
      <a:accent1>
        <a:srgbClr val="000066"/>
      </a:accent1>
      <a:accent2>
        <a:srgbClr val="990000"/>
      </a:accent2>
      <a:accent3>
        <a:srgbClr val="CC9900"/>
      </a:accent3>
      <a:accent4>
        <a:srgbClr val="0000C0"/>
      </a:accent4>
      <a:accent5>
        <a:srgbClr val="F60000"/>
      </a:accent5>
      <a:accent6>
        <a:srgbClr val="FFC319"/>
      </a:accent6>
      <a:hlink>
        <a:srgbClr val="000066"/>
      </a:hlink>
      <a:folHlink>
        <a:srgbClr val="7F7F7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dirty="0" err="1" smtClean="0"/>
        </a:defPPr>
      </a:lstStyle>
    </a:txDef>
  </a:objectDefaults>
  <a:extraClrSchemeLst/>
  <a:extLst>
    <a:ext uri="{05A4C25C-085E-4340-85A3-A5531E510DB2}">
      <thm15:themeFamily xmlns:thm15="http://schemas.microsoft.com/office/thememl/2012/main" name="PZH_16x9 - najaar 2021.potx" id="{3FF95B81-BE0F-4D3E-9AE5-BDFB966A929D}" vid="{420656F1-1384-49CA-B776-FF305A0251E8}"/>
    </a:ext>
  </a:extLst>
</a:theme>
</file>

<file path=ppt/theme/theme4.xml><?xml version="1.0" encoding="utf-8"?>
<a:theme xmlns:a="http://schemas.openxmlformats.org/drawingml/2006/main" name="1_Erfgoedhuis PPT template">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tandaardontwerp">
  <a:themeElements>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ardontwer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2296</Words>
  <Application>Microsoft Office PowerPoint</Application>
  <PresentationFormat>Breedbeeld</PresentationFormat>
  <Paragraphs>372</Paragraphs>
  <Slides>101</Slides>
  <Notes>7</Notes>
  <HiddenSlides>0</HiddenSlides>
  <MMClips>1</MMClips>
  <ScaleCrop>false</ScaleCrop>
  <HeadingPairs>
    <vt:vector size="8" baseType="variant">
      <vt:variant>
        <vt:lpstr>Gebruikte lettertypen</vt:lpstr>
      </vt:variant>
      <vt:variant>
        <vt:i4>13</vt:i4>
      </vt:variant>
      <vt:variant>
        <vt:lpstr>Thema</vt:lpstr>
      </vt:variant>
      <vt:variant>
        <vt:i4>8</vt:i4>
      </vt:variant>
      <vt:variant>
        <vt:lpstr>Ingesloten OLE-bronprogramma's</vt:lpstr>
      </vt:variant>
      <vt:variant>
        <vt:i4>1</vt:i4>
      </vt:variant>
      <vt:variant>
        <vt:lpstr>Diatitels</vt:lpstr>
      </vt:variant>
      <vt:variant>
        <vt:i4>101</vt:i4>
      </vt:variant>
    </vt:vector>
  </HeadingPairs>
  <TitlesOfParts>
    <vt:vector size="123" baseType="lpstr">
      <vt:lpstr>ＭＳ Ｐゴシック</vt:lpstr>
      <vt:lpstr>ＭＳ Ｐゴシック</vt:lpstr>
      <vt:lpstr>Aptos</vt:lpstr>
      <vt:lpstr>Arial</vt:lpstr>
      <vt:lpstr>Avenir</vt:lpstr>
      <vt:lpstr>Calibri</vt:lpstr>
      <vt:lpstr>Georgia</vt:lpstr>
      <vt:lpstr>ROSans</vt:lpstr>
      <vt:lpstr>Source Sans 3</vt:lpstr>
      <vt:lpstr>Source Sans 3 Bold</vt:lpstr>
      <vt:lpstr>Verdana</vt:lpstr>
      <vt:lpstr>Wingdings</vt:lpstr>
      <vt:lpstr>Wingdings 2</vt:lpstr>
      <vt:lpstr>Erfgoedhuis PPT template</vt:lpstr>
      <vt:lpstr>Provincie Zuid Holland 16x9</vt:lpstr>
      <vt:lpstr>1_Provincie Zuid Holland 16x9</vt:lpstr>
      <vt:lpstr>1_Erfgoedhuis PPT template</vt:lpstr>
      <vt:lpstr>Standaardontwerp</vt:lpstr>
      <vt:lpstr>Kantoorthema</vt:lpstr>
      <vt:lpstr>1_Kantoorthema</vt:lpstr>
      <vt:lpstr>2_Kantoorthema</vt:lpstr>
      <vt:lpstr>think-cell Slide</vt:lpstr>
      <vt:lpstr>Van akker tot archief: sporen van agrarische geschiedenis van Zuid-Holland</vt:lpstr>
      <vt:lpstr>Opening </vt:lpstr>
      <vt:lpstr>Opening </vt:lpstr>
      <vt:lpstr>Welkom </vt:lpstr>
      <vt:lpstr>Programma</vt:lpstr>
      <vt:lpstr>Plattelandsgeschiedenis Kansen voor onderzoek</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‘The Presence of the Past’</vt:lpstr>
      <vt:lpstr>How connected to the past do you feel? (1-10 scale)</vt:lpstr>
      <vt:lpstr>PowerPoint-presentatie</vt:lpstr>
      <vt:lpstr>PowerPoint-presentatie</vt:lpstr>
      <vt:lpstr>PowerPoint-presentatie</vt:lpstr>
      <vt:lpstr>PowerPoint-presentatie</vt:lpstr>
      <vt:lpstr>Oral History</vt:lpstr>
      <vt:lpstr>Zweeds wittebrood (winter 1944/1945)</vt:lpstr>
      <vt:lpstr>PowerPoint-presentatie</vt:lpstr>
      <vt:lpstr>PowerPoint-presentatie</vt:lpstr>
      <vt:lpstr>PowerPoint-presentatie</vt:lpstr>
      <vt:lpstr>PowerPoint-presentatie</vt:lpstr>
      <vt:lpstr>Plattelandsgeschiedenis Kansen voor onderzoek</vt:lpstr>
      <vt:lpstr>  Van akker tot archief: sporen van agrarische geschiedenis van Zuid-Holland </vt:lpstr>
      <vt:lpstr>PowerPoint-presentatie</vt:lpstr>
      <vt:lpstr>Wat doet een provinciearchivaris?</vt:lpstr>
      <vt:lpstr>Archieven van de provincie Zuid-Holland</vt:lpstr>
      <vt:lpstr>Wat kunt u vinden in het provinciaal archief?</vt:lpstr>
      <vt:lpstr>Provinciaal archief - welk archiefmateriaal?</vt:lpstr>
      <vt:lpstr>Archieven van vóór 1814 ? </vt:lpstr>
      <vt:lpstr>Rijksarchieven in de provincie</vt:lpstr>
      <vt:lpstr>Hoe doe je onderzoek in het Nationaal Archief ?  </vt:lpstr>
      <vt:lpstr>Zoekscherm en/of zoekhulpen</vt:lpstr>
      <vt:lpstr>PowerPoint-presentatie</vt:lpstr>
      <vt:lpstr>PowerPoint-presentatie</vt:lpstr>
      <vt:lpstr>Agrarische geschiedenis in de provinciale archieven </vt:lpstr>
      <vt:lpstr>Provinciale bemoeienis </vt:lpstr>
      <vt:lpstr>Subsidieverlening </vt:lpstr>
      <vt:lpstr>PowerPoint-presentatie</vt:lpstr>
      <vt:lpstr>Particuliere en verenigingsarchieven</vt:lpstr>
      <vt:lpstr>Taak - Ruimtelijke ordening</vt:lpstr>
      <vt:lpstr>Tuinbouw</vt:lpstr>
      <vt:lpstr>PowerPoint-presentatie</vt:lpstr>
      <vt:lpstr>Boerderijen </vt:lpstr>
      <vt:lpstr>Land- en tuinbouwonderwijs</vt:lpstr>
      <vt:lpstr>Bedrijven</vt:lpstr>
      <vt:lpstr>Kamers van Koophandel</vt:lpstr>
      <vt:lpstr>Cultuur en monumenten</vt:lpstr>
      <vt:lpstr>Fotocollecties</vt:lpstr>
      <vt:lpstr>Beeldarchief Zuid-Holland</vt:lpstr>
      <vt:lpstr>Voorbeelden Nationaal Archief </vt:lpstr>
      <vt:lpstr>Nederlandse Heidemaatschappij</vt:lpstr>
      <vt:lpstr>Druiventeelt 1925</vt:lpstr>
      <vt:lpstr>Historische beeldbank provincie </vt:lpstr>
      <vt:lpstr>Historische beeldbank</vt:lpstr>
      <vt:lpstr>Molens</vt:lpstr>
      <vt:lpstr>PowerPoint-presentatie</vt:lpstr>
      <vt:lpstr>PowerPoint-presentatie</vt:lpstr>
      <vt:lpstr>Aanvullende bronnen </vt:lpstr>
      <vt:lpstr>RCE</vt:lpstr>
      <vt:lpstr>RCE</vt:lpstr>
      <vt:lpstr>Beeldbank RCE</vt:lpstr>
      <vt:lpstr>Geschiedenis van Zuid-Holland: waar verhalen verbinden - Geschiedenis van Zuid-Holland</vt:lpstr>
      <vt:lpstr>Verhalen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Programma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2022-10-19T13:34:47Z</dcterms:created>
  <dcterms:modified xsi:type="dcterms:W3CDTF">2026-06-22T07:04:41Z</dcterms:modified>
</cp:coreProperties>
</file>