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16" r:id="rId3"/>
    <p:sldId id="317" r:id="rId4"/>
    <p:sldId id="351" r:id="rId5"/>
    <p:sldId id="321" r:id="rId6"/>
    <p:sldId id="318" r:id="rId7"/>
    <p:sldId id="331" r:id="rId8"/>
    <p:sldId id="322" r:id="rId9"/>
    <p:sldId id="342" r:id="rId10"/>
    <p:sldId id="326" r:id="rId11"/>
    <p:sldId id="344" r:id="rId12"/>
    <p:sldId id="353" r:id="rId13"/>
    <p:sldId id="354" r:id="rId14"/>
    <p:sldId id="352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FE0"/>
    <a:srgbClr val="2D2D2D"/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4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2CC62-2E67-33D1-CDFC-4EEF4EAA7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66681A9-B906-5EB6-C355-09C9D45FE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04404F-8AA3-57B7-BE94-7357D9C5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BF28E-0830-7A60-EB7A-01F2437F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03C024-A155-DE5A-CC6A-CE541CA0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910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98FC9-5A4D-35B3-30AA-86768326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18FF6E-31D3-2484-EEA6-B90C829D9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AB5B0B-CCE4-9C00-8E82-185FAA0C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DED843-F7F1-E361-4479-511661AD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E470F5-87C8-9C65-21AF-E110F803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72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DB1E7F5-1B6F-0CF7-081D-F7D5521DB2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458C47-D845-36C4-A96E-8E68805CB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8FB18B-BA89-B542-8461-2B1D06C2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A9519C-1A6C-CE2D-E264-84AEE99C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A3270D-E3A7-EC42-48D5-FCB8BAF1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61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1B424-6F94-DB22-F0D1-A279E9BC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AABC78-5638-A055-7F69-A07681D96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57C7E-B36D-F93B-A770-2EC2E006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2787EF-BE68-BAA9-424A-2EC2BAF3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3C20F0-0FBC-19AA-2D65-A2E88FB8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73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A49BC-6559-C65F-38C9-ED86FB9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3F0346-63E9-F51C-8AD0-E0489E6BC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AFC9E3-695F-6101-E61D-1793081E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0BF45-2EB4-67C1-6771-BB014BFD3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75A133-5AC3-E8D2-59EC-77F71906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12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3BEA2-44EF-6785-A3E5-5F465CF54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D1F05-AE6B-968E-045B-52DB14E0F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025035-8BCE-E9EE-5264-8F083F771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1B0B01-15B8-3A65-80DC-7D20EC4E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436C8E-DCFD-ABBE-58E3-A49F9B6A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792DB1-8A6C-5708-DB58-B2CD2994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021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4E98D-1AB5-4824-78AA-E6B40F1C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7DE35E-5D42-E01F-0862-1E964B54B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B3BC190-0CB5-7A06-0862-9DCF177EA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8CAEBE-97B4-F4DE-2A5A-EBF61ADE7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D10F0F-7B3F-1A7E-50F5-5161F0D9C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64EAEFF-B420-029C-ED26-A77C1695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D3464B0-B68B-262B-DC5C-48895CCB0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E455780-6B03-CBD5-5435-DE923581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54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414F9-1724-D141-67BE-5177319A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C533F9-67DD-A3D0-9BD4-C38F6B9C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A45FA84-3C75-2171-C1D6-2A99FA6C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48D644E-CE84-FAC2-36FE-072610D3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1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D5BD6F-729B-3937-2035-D0A1E820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A3CF12-F7E7-31CB-CC01-472FEEB5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B38AB6-0965-03FB-17BE-3CEB8B08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395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00915-4302-02EA-9513-5CB46A52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7E790F-DF87-BFD1-20C6-124886920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2A744A-60C1-734B-BFC4-970F67DF9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2B1B1DF-50FB-C85C-047E-C703B7A67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248D6F-CE24-0BE0-DA34-5C96A20A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508BA6-EDD0-08F4-412B-A468BF5F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110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4F8E2-6805-6202-C116-8941EC64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B88989F-B401-CBF2-5F51-801A92CD8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B6A9DD-6B6D-F126-07C9-E069A2C90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DB9893-8A4A-6333-A928-E737ECA1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399290-D19D-E747-AB30-1C133481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D3F526-2680-F951-2569-82C626FA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875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6ADC6C0-D5BF-60D3-BB04-7A9E221F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34BD5A-23CA-E20C-BDF6-BD25FE5D3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3D671F-C7F3-EBEE-3E5C-1778994DE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871FF-0071-41F8-8BC8-C4CD2C0FFFE4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530D00-7366-FC25-C775-16369FF16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B4E330-93D3-2135-7BB4-F197086BD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1141-78F2-409C-9B09-106E9C56F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45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phics, schermopname, ontwerp, waas&#10;&#10;Automatisch gegenereerde beschrijving">
            <a:extLst>
              <a:ext uri="{FF2B5EF4-FFF2-40B4-BE49-F238E27FC236}">
                <a16:creationId xmlns:a16="http://schemas.microsoft.com/office/drawing/2014/main" id="{3AE0FFD6-D973-BC92-E68A-571B2699E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390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406247-F889-DB09-D9C7-62077A758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252" y="4303548"/>
            <a:ext cx="8843597" cy="1258082"/>
          </a:xfrm>
        </p:spPr>
        <p:txBody>
          <a:bodyPr>
            <a:no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Op weg naar verbonden archeologische collecties</a:t>
            </a:r>
            <a:br>
              <a:rPr lang="nl-NL" sz="2800" b="1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2800" b="1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800" b="1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van de Bunt – Landelijk coördinator</a:t>
            </a:r>
          </a:p>
        </p:txBody>
      </p:sp>
      <p:pic>
        <p:nvPicPr>
          <p:cNvPr id="8" name="Picture 8" descr="Rijksmuseum van Oudheden - MuseumJeugdUniversiteit">
            <a:extLst>
              <a:ext uri="{FF2B5EF4-FFF2-40B4-BE49-F238E27FC236}">
                <a16:creationId xmlns:a16="http://schemas.microsoft.com/office/drawing/2014/main" id="{F6D9E19E-34AE-72B7-F755-FB3D05487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7428" r="4393" b="12741"/>
          <a:stretch/>
        </p:blipFill>
        <p:spPr bwMode="auto">
          <a:xfrm>
            <a:off x="6454738" y="5977080"/>
            <a:ext cx="2246180" cy="5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ortable Antiquities of the Netherlands (PAN) in Noord-Brabant - Erfgoed  Brabant Academie">
            <a:extLst>
              <a:ext uri="{FF2B5EF4-FFF2-40B4-BE49-F238E27FC236}">
                <a16:creationId xmlns:a16="http://schemas.microsoft.com/office/drawing/2014/main" id="{76701344-B68C-2A9D-3D36-F8CFD84BD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/>
          <a:stretch/>
        </p:blipFill>
        <p:spPr bwMode="auto">
          <a:xfrm>
            <a:off x="3341317" y="5977080"/>
            <a:ext cx="1818204" cy="7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C60CBD87-85E3-7DFA-0036-103EF15A8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50" y="5905647"/>
            <a:ext cx="842159" cy="855480"/>
          </a:xfrm>
          <a:prstGeom prst="rect">
            <a:avLst/>
          </a:prstGeom>
        </p:spPr>
      </p:pic>
      <p:pic>
        <p:nvPicPr>
          <p:cNvPr id="3" name="Afbeelding 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326521BC-FC55-F9CC-33B4-77EDAE9D6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90" y="150777"/>
            <a:ext cx="3939678" cy="40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BDE81-00F2-A652-5821-76C76D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43" y="1155584"/>
            <a:ext cx="10054707" cy="1325563"/>
          </a:xfrm>
        </p:spPr>
        <p:txBody>
          <a:bodyPr>
            <a:normAutofit/>
          </a:bodyPr>
          <a:lstStyle/>
          <a:p>
            <a:endParaRPr lang="nl-NL" dirty="0">
              <a:latin typeface="Berlin Sans FB" panose="020E0602020502020306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0590BA-3778-EBCF-938F-98A60FCF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644" y="2481147"/>
            <a:ext cx="100547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AD7F98-B9CD-C7D8-8E7C-B3628D6E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59" y="1469769"/>
            <a:ext cx="3651404" cy="443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rawing by Jennifer Rae Atkins">
            <a:extLst>
              <a:ext uri="{FF2B5EF4-FFF2-40B4-BE49-F238E27FC236}">
                <a16:creationId xmlns:a16="http://schemas.microsoft.com/office/drawing/2014/main" id="{428CEF84-880D-A2B7-8636-2F9555497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32" y="1469769"/>
            <a:ext cx="3396354" cy="46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4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C3A75-64C5-CA33-D06F-1A556C51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phics, schermopname, ontwerp, waas&#10;&#10;Automatisch gegenereerde beschrijving">
            <a:extLst>
              <a:ext uri="{FF2B5EF4-FFF2-40B4-BE49-F238E27FC236}">
                <a16:creationId xmlns:a16="http://schemas.microsoft.com/office/drawing/2014/main" id="{F4FD0674-C71A-DF3D-5AD6-702867E75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675" y="0"/>
            <a:ext cx="14319672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B5EC351-EC26-7CD1-B09E-67119859A29A}"/>
              </a:ext>
            </a:extLst>
          </p:cNvPr>
          <p:cNvSpPr txBox="1"/>
          <p:nvPr/>
        </p:nvSpPr>
        <p:spPr>
          <a:xfrm>
            <a:off x="1674201" y="1619641"/>
            <a:ext cx="94559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Zichtbaar: ArcheoHotspots maken archeologische collecties toegankelijk, bruikbaar en betekenisvol door verwerking, participatie, onderzoek en verbeelding met elkaar te verbinden.</a:t>
            </a:r>
          </a:p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Verwerking: Door ordenen, determineren, digitalisatie voor onderzoek of het bij elkaar brengen van stukken voor restauratie.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Uitwisseling: Belang van goede begeleiding door betrokken professionals. Levert vaak een mooie wisselwerking op tussen vrijwilligers, publiek en specialist. Het is ook een sociale aangelegenheid.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3F7694-78F1-9778-D917-A9D5EB11B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4201" y="361559"/>
            <a:ext cx="8843597" cy="1258082"/>
          </a:xfrm>
        </p:spPr>
        <p:txBody>
          <a:bodyPr>
            <a:noAutofit/>
          </a:bodyPr>
          <a:lstStyle/>
          <a:p>
            <a:r>
              <a:rPr lang="nl-NL" sz="3600" dirty="0">
                <a:latin typeface="Berlin Sans FB" panose="020E0602020502020306" pitchFamily="34" charset="0"/>
              </a:rPr>
              <a:t>Zichtbare collecties</a:t>
            </a:r>
            <a:endParaRPr lang="nl-NL" sz="3600" b="1" dirty="0">
              <a:solidFill>
                <a:srgbClr val="2D2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E7517A-5C24-AE0A-70A8-1F8F9525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DE2921-A6F8-3868-BF84-B7B50FC93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11176F-060F-BDE0-6BEB-A3F652F51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5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E51E3CD-DB90-2601-6704-0530EF0C8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910" y="0"/>
            <a:ext cx="513666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FE4962-6EF6-7E89-5011-DA807BB9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04903A-7C17-F525-2535-3C138F639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173D08-511D-DA14-7E31-0DC58E288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73" y="0"/>
            <a:ext cx="5147754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50988D3-3EA2-8F8B-096A-F47D142F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846" y="0"/>
            <a:ext cx="4568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3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2C3A-50F0-28FB-70F4-C250A67A6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phics, schermopname, ontwerp, waas&#10;&#10;Automatisch gegenereerde beschrijving">
            <a:extLst>
              <a:ext uri="{FF2B5EF4-FFF2-40B4-BE49-F238E27FC236}">
                <a16:creationId xmlns:a16="http://schemas.microsoft.com/office/drawing/2014/main" id="{C545771D-8548-68F8-E75F-1FB0ED362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390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120F7A-6CDF-A92D-38DA-CE53EF5C7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252" y="4303548"/>
            <a:ext cx="8843597" cy="1258082"/>
          </a:xfrm>
        </p:spPr>
        <p:txBody>
          <a:bodyPr>
            <a:no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Op weg naar verbonden archeologische collecties</a:t>
            </a:r>
            <a:br>
              <a:rPr lang="nl-NL" sz="2800" b="1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2800" b="1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800" b="1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van de Bunt – Landelijk coördinator</a:t>
            </a:r>
          </a:p>
        </p:txBody>
      </p:sp>
      <p:pic>
        <p:nvPicPr>
          <p:cNvPr id="8" name="Picture 8" descr="Rijksmuseum van Oudheden - MuseumJeugdUniversiteit">
            <a:extLst>
              <a:ext uri="{FF2B5EF4-FFF2-40B4-BE49-F238E27FC236}">
                <a16:creationId xmlns:a16="http://schemas.microsoft.com/office/drawing/2014/main" id="{261D7177-A507-9B3F-9DD5-F2687C57E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7428" r="4393" b="12741"/>
          <a:stretch/>
        </p:blipFill>
        <p:spPr bwMode="auto">
          <a:xfrm>
            <a:off x="6454738" y="5977080"/>
            <a:ext cx="2246180" cy="5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ortable Antiquities of the Netherlands (PAN) in Noord-Brabant - Erfgoed  Brabant Academie">
            <a:extLst>
              <a:ext uri="{FF2B5EF4-FFF2-40B4-BE49-F238E27FC236}">
                <a16:creationId xmlns:a16="http://schemas.microsoft.com/office/drawing/2014/main" id="{90B99CD6-8AD2-E3E1-E1CA-435F45B0C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/>
          <a:stretch/>
        </p:blipFill>
        <p:spPr bwMode="auto">
          <a:xfrm>
            <a:off x="3341317" y="5977080"/>
            <a:ext cx="1818204" cy="7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4FF176DD-134D-23B5-AB14-6F5F933CA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50" y="5905647"/>
            <a:ext cx="842159" cy="855480"/>
          </a:xfrm>
          <a:prstGeom prst="rect">
            <a:avLst/>
          </a:prstGeom>
        </p:spPr>
      </p:pic>
      <p:pic>
        <p:nvPicPr>
          <p:cNvPr id="3" name="Afbeelding 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23059336-AEFA-603F-83DF-942316B8B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90" y="150777"/>
            <a:ext cx="3939678" cy="40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4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95CDE211-E8FE-90AF-F06A-BA03DE57F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1011" y="-5670916"/>
            <a:ext cx="27354021" cy="181998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706DBC-4121-29FA-1AC4-D7093BAE4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2AFEDF-F5B6-7CAE-7744-C196011F06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6C2592AD-B169-CD68-214C-E4C256258C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328055" y="4199696"/>
                </a:moveTo>
                <a:cubicBezTo>
                  <a:pt x="8415401" y="4199696"/>
                  <a:pt x="8484576" y="4228862"/>
                  <a:pt x="8535579" y="4287195"/>
                </a:cubicBezTo>
                <a:cubicBezTo>
                  <a:pt x="8586582" y="4345528"/>
                  <a:pt x="8612084" y="4437914"/>
                  <a:pt x="8612084" y="4564353"/>
                </a:cubicBezTo>
                <a:cubicBezTo>
                  <a:pt x="8612084" y="4714613"/>
                  <a:pt x="8587651" y="4818757"/>
                  <a:pt x="8538786" y="4876785"/>
                </a:cubicBezTo>
                <a:cubicBezTo>
                  <a:pt x="8489920" y="4934812"/>
                  <a:pt x="8420898" y="4963826"/>
                  <a:pt x="8331720" y="4963826"/>
                </a:cubicBezTo>
                <a:cubicBezTo>
                  <a:pt x="8244984" y="4963826"/>
                  <a:pt x="8176420" y="4934202"/>
                  <a:pt x="8126027" y="4874952"/>
                </a:cubicBezTo>
                <a:cubicBezTo>
                  <a:pt x="8075635" y="4815703"/>
                  <a:pt x="8050439" y="4718278"/>
                  <a:pt x="8050439" y="4582677"/>
                </a:cubicBezTo>
                <a:cubicBezTo>
                  <a:pt x="8050439" y="4445855"/>
                  <a:pt x="8075789" y="4347819"/>
                  <a:pt x="8126486" y="4288569"/>
                </a:cubicBezTo>
                <a:cubicBezTo>
                  <a:pt x="8177183" y="4229320"/>
                  <a:pt x="8244374" y="4199696"/>
                  <a:pt x="8328055" y="4199696"/>
                </a:cubicBezTo>
                <a:close/>
                <a:moveTo>
                  <a:pt x="2755930" y="4199696"/>
                </a:moveTo>
                <a:cubicBezTo>
                  <a:pt x="2843277" y="4199696"/>
                  <a:pt x="2912451" y="4228862"/>
                  <a:pt x="2963455" y="4287195"/>
                </a:cubicBezTo>
                <a:cubicBezTo>
                  <a:pt x="3014457" y="4345528"/>
                  <a:pt x="3039960" y="4437914"/>
                  <a:pt x="3039960" y="4564353"/>
                </a:cubicBezTo>
                <a:cubicBezTo>
                  <a:pt x="3039960" y="4714613"/>
                  <a:pt x="3015526" y="4818757"/>
                  <a:pt x="2966661" y="4876785"/>
                </a:cubicBezTo>
                <a:cubicBezTo>
                  <a:pt x="2917796" y="4934812"/>
                  <a:pt x="2848774" y="4963826"/>
                  <a:pt x="2759595" y="4963826"/>
                </a:cubicBezTo>
                <a:cubicBezTo>
                  <a:pt x="2672859" y="4963826"/>
                  <a:pt x="2604295" y="4934202"/>
                  <a:pt x="2553903" y="4874952"/>
                </a:cubicBezTo>
                <a:cubicBezTo>
                  <a:pt x="2503510" y="4815703"/>
                  <a:pt x="2478315" y="4718278"/>
                  <a:pt x="2478315" y="4582677"/>
                </a:cubicBezTo>
                <a:cubicBezTo>
                  <a:pt x="2478315" y="4445855"/>
                  <a:pt x="2503663" y="4347819"/>
                  <a:pt x="2554361" y="4288569"/>
                </a:cubicBezTo>
                <a:cubicBezTo>
                  <a:pt x="2605059" y="4229320"/>
                  <a:pt x="2672248" y="4199696"/>
                  <a:pt x="2755930" y="4199696"/>
                </a:cubicBezTo>
                <a:close/>
                <a:moveTo>
                  <a:pt x="6750114" y="4181371"/>
                </a:moveTo>
                <a:lnTo>
                  <a:pt x="6868307" y="4181371"/>
                </a:lnTo>
                <a:cubicBezTo>
                  <a:pt x="6945880" y="4181371"/>
                  <a:pt x="6998715" y="4196031"/>
                  <a:pt x="7026813" y="4225350"/>
                </a:cubicBezTo>
                <a:cubicBezTo>
                  <a:pt x="7054910" y="4254669"/>
                  <a:pt x="7068959" y="4290402"/>
                  <a:pt x="7068959" y="4332548"/>
                </a:cubicBezTo>
                <a:cubicBezTo>
                  <a:pt x="7068959" y="4375916"/>
                  <a:pt x="7052773" y="4411496"/>
                  <a:pt x="7020400" y="4439288"/>
                </a:cubicBezTo>
                <a:cubicBezTo>
                  <a:pt x="6988026" y="4467080"/>
                  <a:pt x="6931831" y="4480976"/>
                  <a:pt x="6851815" y="4480976"/>
                </a:cubicBezTo>
                <a:lnTo>
                  <a:pt x="6750114" y="4480976"/>
                </a:lnTo>
                <a:close/>
                <a:moveTo>
                  <a:pt x="9107718" y="3908337"/>
                </a:moveTo>
                <a:lnTo>
                  <a:pt x="9107718" y="4240010"/>
                </a:lnTo>
                <a:lnTo>
                  <a:pt x="9531014" y="4240010"/>
                </a:lnTo>
                <a:lnTo>
                  <a:pt x="9531014" y="5251520"/>
                </a:lnTo>
                <a:lnTo>
                  <a:pt x="9946063" y="5251520"/>
                </a:lnTo>
                <a:lnTo>
                  <a:pt x="9946063" y="4240010"/>
                </a:lnTo>
                <a:lnTo>
                  <a:pt x="10369358" y="4240010"/>
                </a:lnTo>
                <a:lnTo>
                  <a:pt x="10369358" y="3908337"/>
                </a:lnTo>
                <a:close/>
                <a:moveTo>
                  <a:pt x="6333232" y="3908337"/>
                </a:moveTo>
                <a:lnTo>
                  <a:pt x="6333232" y="5251520"/>
                </a:lnTo>
                <a:lnTo>
                  <a:pt x="6750114" y="5251520"/>
                </a:lnTo>
                <a:lnTo>
                  <a:pt x="6750114" y="4753095"/>
                </a:lnTo>
                <a:lnTo>
                  <a:pt x="6977337" y="4753095"/>
                </a:lnTo>
                <a:cubicBezTo>
                  <a:pt x="7144700" y="4753095"/>
                  <a:pt x="7269154" y="4714919"/>
                  <a:pt x="7350698" y="4638567"/>
                </a:cubicBezTo>
                <a:cubicBezTo>
                  <a:pt x="7432242" y="4562215"/>
                  <a:pt x="7473014" y="4456238"/>
                  <a:pt x="7473014" y="4320637"/>
                </a:cubicBezTo>
                <a:cubicBezTo>
                  <a:pt x="7473014" y="4188701"/>
                  <a:pt x="7435601" y="4087000"/>
                  <a:pt x="7360777" y="4015535"/>
                </a:cubicBezTo>
                <a:cubicBezTo>
                  <a:pt x="7285951" y="3944070"/>
                  <a:pt x="7173409" y="3908337"/>
                  <a:pt x="7023148" y="3908337"/>
                </a:cubicBezTo>
                <a:close/>
                <a:moveTo>
                  <a:pt x="3535594" y="3908337"/>
                </a:moveTo>
                <a:lnTo>
                  <a:pt x="3535594" y="4240010"/>
                </a:lnTo>
                <a:lnTo>
                  <a:pt x="3958889" y="4240010"/>
                </a:lnTo>
                <a:lnTo>
                  <a:pt x="3958889" y="5251520"/>
                </a:lnTo>
                <a:lnTo>
                  <a:pt x="4373938" y="5251520"/>
                </a:lnTo>
                <a:lnTo>
                  <a:pt x="4373938" y="4240010"/>
                </a:lnTo>
                <a:lnTo>
                  <a:pt x="4797233" y="4240010"/>
                </a:lnTo>
                <a:lnTo>
                  <a:pt x="4797233" y="3908337"/>
                </a:lnTo>
                <a:close/>
                <a:moveTo>
                  <a:pt x="555222" y="3908337"/>
                </a:moveTo>
                <a:lnTo>
                  <a:pt x="555222" y="5251520"/>
                </a:lnTo>
                <a:lnTo>
                  <a:pt x="970271" y="5251520"/>
                </a:lnTo>
                <a:lnTo>
                  <a:pt x="970271" y="4708200"/>
                </a:lnTo>
                <a:lnTo>
                  <a:pt x="1423802" y="4708200"/>
                </a:lnTo>
                <a:lnTo>
                  <a:pt x="1423802" y="5251520"/>
                </a:lnTo>
                <a:lnTo>
                  <a:pt x="1840684" y="5251520"/>
                </a:lnTo>
                <a:lnTo>
                  <a:pt x="1840684" y="3908337"/>
                </a:lnTo>
                <a:lnTo>
                  <a:pt x="1423802" y="3908337"/>
                </a:lnTo>
                <a:lnTo>
                  <a:pt x="1423802" y="4378359"/>
                </a:lnTo>
                <a:lnTo>
                  <a:pt x="970271" y="4378359"/>
                </a:lnTo>
                <a:lnTo>
                  <a:pt x="970271" y="3908337"/>
                </a:lnTo>
                <a:close/>
                <a:moveTo>
                  <a:pt x="11103457" y="3885431"/>
                </a:moveTo>
                <a:cubicBezTo>
                  <a:pt x="10963581" y="3885431"/>
                  <a:pt x="10853481" y="3902992"/>
                  <a:pt x="10773159" y="3938114"/>
                </a:cubicBezTo>
                <a:cubicBezTo>
                  <a:pt x="10692837" y="3973236"/>
                  <a:pt x="10632671" y="4021490"/>
                  <a:pt x="10592663" y="4082877"/>
                </a:cubicBezTo>
                <a:cubicBezTo>
                  <a:pt x="10552655" y="4144264"/>
                  <a:pt x="10532650" y="4209469"/>
                  <a:pt x="10532650" y="4278491"/>
                </a:cubicBezTo>
                <a:cubicBezTo>
                  <a:pt x="10532650" y="4383551"/>
                  <a:pt x="10571742" y="4469982"/>
                  <a:pt x="10649927" y="4537782"/>
                </a:cubicBezTo>
                <a:cubicBezTo>
                  <a:pt x="10727500" y="4605583"/>
                  <a:pt x="10857299" y="4659945"/>
                  <a:pt x="11039321" y="4700870"/>
                </a:cubicBezTo>
                <a:cubicBezTo>
                  <a:pt x="11150490" y="4725303"/>
                  <a:pt x="11221344" y="4751262"/>
                  <a:pt x="11251885" y="4778749"/>
                </a:cubicBezTo>
                <a:cubicBezTo>
                  <a:pt x="11282426" y="4806236"/>
                  <a:pt x="11297696" y="4837387"/>
                  <a:pt x="11297696" y="4872204"/>
                </a:cubicBezTo>
                <a:cubicBezTo>
                  <a:pt x="11297696" y="4908853"/>
                  <a:pt x="11281663" y="4941073"/>
                  <a:pt x="11249595" y="4968865"/>
                </a:cubicBezTo>
                <a:cubicBezTo>
                  <a:pt x="11217527" y="4996657"/>
                  <a:pt x="11171868" y="5010553"/>
                  <a:pt x="11112619" y="5010553"/>
                </a:cubicBezTo>
                <a:cubicBezTo>
                  <a:pt x="11033214" y="5010553"/>
                  <a:pt x="10972131" y="4983372"/>
                  <a:pt x="10929375" y="4929009"/>
                </a:cubicBezTo>
                <a:cubicBezTo>
                  <a:pt x="10903110" y="4895415"/>
                  <a:pt x="10885702" y="4846549"/>
                  <a:pt x="10877150" y="4782414"/>
                </a:cubicBezTo>
                <a:lnTo>
                  <a:pt x="10482258" y="4807152"/>
                </a:lnTo>
                <a:cubicBezTo>
                  <a:pt x="10493863" y="4942753"/>
                  <a:pt x="10543645" y="5054532"/>
                  <a:pt x="10631602" y="5142489"/>
                </a:cubicBezTo>
                <a:cubicBezTo>
                  <a:pt x="10719560" y="5230447"/>
                  <a:pt x="10877760" y="5274426"/>
                  <a:pt x="11106206" y="5274426"/>
                </a:cubicBezTo>
                <a:cubicBezTo>
                  <a:pt x="11236309" y="5274426"/>
                  <a:pt x="11344118" y="5255643"/>
                  <a:pt x="11429633" y="5218078"/>
                </a:cubicBezTo>
                <a:cubicBezTo>
                  <a:pt x="11515147" y="5180513"/>
                  <a:pt x="11581726" y="5125387"/>
                  <a:pt x="11629369" y="5052700"/>
                </a:cubicBezTo>
                <a:cubicBezTo>
                  <a:pt x="11677013" y="4980013"/>
                  <a:pt x="11700835" y="4900607"/>
                  <a:pt x="11700835" y="4814482"/>
                </a:cubicBezTo>
                <a:cubicBezTo>
                  <a:pt x="11700835" y="4741184"/>
                  <a:pt x="11682968" y="4674910"/>
                  <a:pt x="11647236" y="4615661"/>
                </a:cubicBezTo>
                <a:cubicBezTo>
                  <a:pt x="11611503" y="4556412"/>
                  <a:pt x="11554391" y="4506783"/>
                  <a:pt x="11475902" y="4466775"/>
                </a:cubicBezTo>
                <a:cubicBezTo>
                  <a:pt x="11397412" y="4426767"/>
                  <a:pt x="11267461" y="4387216"/>
                  <a:pt x="11086049" y="4348124"/>
                </a:cubicBezTo>
                <a:cubicBezTo>
                  <a:pt x="11012751" y="4332854"/>
                  <a:pt x="10966329" y="4316362"/>
                  <a:pt x="10946783" y="4298648"/>
                </a:cubicBezTo>
                <a:cubicBezTo>
                  <a:pt x="10926626" y="4281545"/>
                  <a:pt x="10916548" y="4262305"/>
                  <a:pt x="10916548" y="4240926"/>
                </a:cubicBezTo>
                <a:cubicBezTo>
                  <a:pt x="10916548" y="4211607"/>
                  <a:pt x="10928764" y="4186716"/>
                  <a:pt x="10953197" y="4166254"/>
                </a:cubicBezTo>
                <a:cubicBezTo>
                  <a:pt x="10977629" y="4145792"/>
                  <a:pt x="11013973" y="4135560"/>
                  <a:pt x="11062227" y="4135560"/>
                </a:cubicBezTo>
                <a:cubicBezTo>
                  <a:pt x="11120865" y="4135560"/>
                  <a:pt x="11166829" y="4149304"/>
                  <a:pt x="11200119" y="4176790"/>
                </a:cubicBezTo>
                <a:cubicBezTo>
                  <a:pt x="11233408" y="4204277"/>
                  <a:pt x="11255244" y="4248256"/>
                  <a:pt x="11265629" y="4308726"/>
                </a:cubicBezTo>
                <a:lnTo>
                  <a:pt x="11656856" y="4285821"/>
                </a:lnTo>
                <a:cubicBezTo>
                  <a:pt x="11639753" y="4146555"/>
                  <a:pt x="11586154" y="4045007"/>
                  <a:pt x="11496059" y="3981177"/>
                </a:cubicBezTo>
                <a:cubicBezTo>
                  <a:pt x="11405963" y="3917347"/>
                  <a:pt x="11275097" y="3885431"/>
                  <a:pt x="11103457" y="3885431"/>
                </a:cubicBezTo>
                <a:close/>
                <a:moveTo>
                  <a:pt x="8328971" y="3885431"/>
                </a:moveTo>
                <a:cubicBezTo>
                  <a:pt x="8110910" y="3885431"/>
                  <a:pt x="7940797" y="3946513"/>
                  <a:pt x="7818635" y="4068676"/>
                </a:cubicBezTo>
                <a:cubicBezTo>
                  <a:pt x="7696472" y="4190839"/>
                  <a:pt x="7635390" y="4361562"/>
                  <a:pt x="7635390" y="4580845"/>
                </a:cubicBezTo>
                <a:cubicBezTo>
                  <a:pt x="7635390" y="4737824"/>
                  <a:pt x="7666236" y="4868539"/>
                  <a:pt x="7727929" y="4972988"/>
                </a:cubicBezTo>
                <a:cubicBezTo>
                  <a:pt x="7789621" y="5077438"/>
                  <a:pt x="7870096" y="5153790"/>
                  <a:pt x="7969353" y="5202044"/>
                </a:cubicBezTo>
                <a:cubicBezTo>
                  <a:pt x="8068611" y="5250299"/>
                  <a:pt x="8193981" y="5274426"/>
                  <a:pt x="8345463" y="5274426"/>
                </a:cubicBezTo>
                <a:cubicBezTo>
                  <a:pt x="8494501" y="5274426"/>
                  <a:pt x="8618956" y="5246481"/>
                  <a:pt x="8718824" y="5190591"/>
                </a:cubicBezTo>
                <a:cubicBezTo>
                  <a:pt x="8818692" y="5134702"/>
                  <a:pt x="8895044" y="5056517"/>
                  <a:pt x="8947879" y="4956038"/>
                </a:cubicBezTo>
                <a:cubicBezTo>
                  <a:pt x="9000715" y="4855559"/>
                  <a:pt x="9027133" y="4726830"/>
                  <a:pt x="9027133" y="4569850"/>
                </a:cubicBezTo>
                <a:cubicBezTo>
                  <a:pt x="9027133" y="4353621"/>
                  <a:pt x="8966662" y="4185494"/>
                  <a:pt x="8845720" y="4065469"/>
                </a:cubicBezTo>
                <a:cubicBezTo>
                  <a:pt x="8724779" y="3945444"/>
                  <a:pt x="8552529" y="3885431"/>
                  <a:pt x="8328971" y="3885431"/>
                </a:cubicBezTo>
                <a:close/>
                <a:moveTo>
                  <a:pt x="5531333" y="3885431"/>
                </a:moveTo>
                <a:cubicBezTo>
                  <a:pt x="5391456" y="3885431"/>
                  <a:pt x="5281356" y="3902992"/>
                  <a:pt x="5201034" y="3938114"/>
                </a:cubicBezTo>
                <a:cubicBezTo>
                  <a:pt x="5120711" y="3973236"/>
                  <a:pt x="5060547" y="4021490"/>
                  <a:pt x="5020538" y="4082877"/>
                </a:cubicBezTo>
                <a:cubicBezTo>
                  <a:pt x="4980530" y="4144264"/>
                  <a:pt x="4960525" y="4209469"/>
                  <a:pt x="4960525" y="4278491"/>
                </a:cubicBezTo>
                <a:cubicBezTo>
                  <a:pt x="4960525" y="4383551"/>
                  <a:pt x="4999618" y="4469982"/>
                  <a:pt x="5077802" y="4537782"/>
                </a:cubicBezTo>
                <a:cubicBezTo>
                  <a:pt x="5155376" y="4605583"/>
                  <a:pt x="5285174" y="4659945"/>
                  <a:pt x="5467197" y="4700870"/>
                </a:cubicBezTo>
                <a:cubicBezTo>
                  <a:pt x="5578365" y="4725303"/>
                  <a:pt x="5649220" y="4751262"/>
                  <a:pt x="5679761" y="4778749"/>
                </a:cubicBezTo>
                <a:cubicBezTo>
                  <a:pt x="5710301" y="4806236"/>
                  <a:pt x="5725572" y="4837387"/>
                  <a:pt x="5725572" y="4872204"/>
                </a:cubicBezTo>
                <a:cubicBezTo>
                  <a:pt x="5725572" y="4908853"/>
                  <a:pt x="5709538" y="4941073"/>
                  <a:pt x="5677470" y="4968865"/>
                </a:cubicBezTo>
                <a:cubicBezTo>
                  <a:pt x="5645402" y="4996657"/>
                  <a:pt x="5599744" y="5010553"/>
                  <a:pt x="5540495" y="5010553"/>
                </a:cubicBezTo>
                <a:cubicBezTo>
                  <a:pt x="5461088" y="5010553"/>
                  <a:pt x="5400007" y="4983372"/>
                  <a:pt x="5357250" y="4929009"/>
                </a:cubicBezTo>
                <a:cubicBezTo>
                  <a:pt x="5330985" y="4895415"/>
                  <a:pt x="5313576" y="4846549"/>
                  <a:pt x="5305025" y="4782414"/>
                </a:cubicBezTo>
                <a:lnTo>
                  <a:pt x="4910133" y="4807152"/>
                </a:lnTo>
                <a:cubicBezTo>
                  <a:pt x="4921739" y="4942753"/>
                  <a:pt x="4971520" y="5054532"/>
                  <a:pt x="5059478" y="5142489"/>
                </a:cubicBezTo>
                <a:cubicBezTo>
                  <a:pt x="5147436" y="5230447"/>
                  <a:pt x="5305636" y="5274426"/>
                  <a:pt x="5534081" y="5274426"/>
                </a:cubicBezTo>
                <a:cubicBezTo>
                  <a:pt x="5664185" y="5274426"/>
                  <a:pt x="5771994" y="5255643"/>
                  <a:pt x="5857508" y="5218078"/>
                </a:cubicBezTo>
                <a:cubicBezTo>
                  <a:pt x="5943022" y="5180513"/>
                  <a:pt x="6009601" y="5125387"/>
                  <a:pt x="6057244" y="5052700"/>
                </a:cubicBezTo>
                <a:cubicBezTo>
                  <a:pt x="6104888" y="4980013"/>
                  <a:pt x="6128710" y="4900607"/>
                  <a:pt x="6128710" y="4814482"/>
                </a:cubicBezTo>
                <a:cubicBezTo>
                  <a:pt x="6128710" y="4741184"/>
                  <a:pt x="6110843" y="4674910"/>
                  <a:pt x="6075111" y="4615661"/>
                </a:cubicBezTo>
                <a:cubicBezTo>
                  <a:pt x="6039378" y="4556412"/>
                  <a:pt x="5982267" y="4506783"/>
                  <a:pt x="5903777" y="4466775"/>
                </a:cubicBezTo>
                <a:cubicBezTo>
                  <a:pt x="5825287" y="4426767"/>
                  <a:pt x="5695336" y="4387216"/>
                  <a:pt x="5513924" y="4348124"/>
                </a:cubicBezTo>
                <a:cubicBezTo>
                  <a:pt x="5440626" y="4332854"/>
                  <a:pt x="5394204" y="4316362"/>
                  <a:pt x="5374658" y="4298648"/>
                </a:cubicBezTo>
                <a:cubicBezTo>
                  <a:pt x="5354501" y="4281545"/>
                  <a:pt x="5344423" y="4262305"/>
                  <a:pt x="5344423" y="4240926"/>
                </a:cubicBezTo>
                <a:cubicBezTo>
                  <a:pt x="5344423" y="4211607"/>
                  <a:pt x="5356639" y="4186716"/>
                  <a:pt x="5381072" y="4166254"/>
                </a:cubicBezTo>
                <a:cubicBezTo>
                  <a:pt x="5405505" y="4145792"/>
                  <a:pt x="5441848" y="4135560"/>
                  <a:pt x="5490102" y="4135560"/>
                </a:cubicBezTo>
                <a:cubicBezTo>
                  <a:pt x="5548741" y="4135560"/>
                  <a:pt x="5594705" y="4149304"/>
                  <a:pt x="5627994" y="4176790"/>
                </a:cubicBezTo>
                <a:cubicBezTo>
                  <a:pt x="5661284" y="4204277"/>
                  <a:pt x="5683120" y="4248256"/>
                  <a:pt x="5693504" y="4308726"/>
                </a:cubicBezTo>
                <a:lnTo>
                  <a:pt x="6084731" y="4285821"/>
                </a:lnTo>
                <a:cubicBezTo>
                  <a:pt x="6067628" y="4146555"/>
                  <a:pt x="6014029" y="4045007"/>
                  <a:pt x="5923934" y="3981177"/>
                </a:cubicBezTo>
                <a:cubicBezTo>
                  <a:pt x="5833839" y="3917347"/>
                  <a:pt x="5702971" y="3885431"/>
                  <a:pt x="5531333" y="3885431"/>
                </a:cubicBezTo>
                <a:close/>
                <a:moveTo>
                  <a:pt x="2756847" y="3885431"/>
                </a:moveTo>
                <a:cubicBezTo>
                  <a:pt x="2538785" y="3885431"/>
                  <a:pt x="2368673" y="3946513"/>
                  <a:pt x="2246510" y="4068676"/>
                </a:cubicBezTo>
                <a:cubicBezTo>
                  <a:pt x="2124347" y="4190839"/>
                  <a:pt x="2063265" y="4361562"/>
                  <a:pt x="2063265" y="4580845"/>
                </a:cubicBezTo>
                <a:cubicBezTo>
                  <a:pt x="2063265" y="4737824"/>
                  <a:pt x="2094112" y="4868539"/>
                  <a:pt x="2155804" y="4972988"/>
                </a:cubicBezTo>
                <a:cubicBezTo>
                  <a:pt x="2217496" y="5077438"/>
                  <a:pt x="2297971" y="5153790"/>
                  <a:pt x="2397229" y="5202044"/>
                </a:cubicBezTo>
                <a:cubicBezTo>
                  <a:pt x="2496486" y="5250299"/>
                  <a:pt x="2621856" y="5274426"/>
                  <a:pt x="2773338" y="5274426"/>
                </a:cubicBezTo>
                <a:cubicBezTo>
                  <a:pt x="2922377" y="5274426"/>
                  <a:pt x="3046831" y="5246481"/>
                  <a:pt x="3146699" y="5190591"/>
                </a:cubicBezTo>
                <a:cubicBezTo>
                  <a:pt x="3246568" y="5134702"/>
                  <a:pt x="3322920" y="5056517"/>
                  <a:pt x="3375755" y="4956038"/>
                </a:cubicBezTo>
                <a:cubicBezTo>
                  <a:pt x="3428591" y="4855559"/>
                  <a:pt x="3455008" y="4726830"/>
                  <a:pt x="3455008" y="4569850"/>
                </a:cubicBezTo>
                <a:cubicBezTo>
                  <a:pt x="3455008" y="4353621"/>
                  <a:pt x="3394537" y="4185494"/>
                  <a:pt x="3273596" y="4065469"/>
                </a:cubicBezTo>
                <a:cubicBezTo>
                  <a:pt x="3152655" y="3945444"/>
                  <a:pt x="2980405" y="3885431"/>
                  <a:pt x="2756847" y="3885431"/>
                </a:cubicBezTo>
                <a:close/>
                <a:moveTo>
                  <a:pt x="2421162" y="1999077"/>
                </a:moveTo>
                <a:lnTo>
                  <a:pt x="2569419" y="2481926"/>
                </a:lnTo>
                <a:lnTo>
                  <a:pt x="2274452" y="2481926"/>
                </a:lnTo>
                <a:close/>
                <a:moveTo>
                  <a:pt x="9718704" y="1942271"/>
                </a:moveTo>
                <a:cubicBezTo>
                  <a:pt x="9806051" y="1942271"/>
                  <a:pt x="9875226" y="1971437"/>
                  <a:pt x="9926229" y="2029770"/>
                </a:cubicBezTo>
                <a:cubicBezTo>
                  <a:pt x="9977232" y="2088103"/>
                  <a:pt x="10002734" y="2180489"/>
                  <a:pt x="10002734" y="2306928"/>
                </a:cubicBezTo>
                <a:cubicBezTo>
                  <a:pt x="10002734" y="2457189"/>
                  <a:pt x="9978301" y="2561332"/>
                  <a:pt x="9929436" y="2619360"/>
                </a:cubicBezTo>
                <a:cubicBezTo>
                  <a:pt x="9880571" y="2677387"/>
                  <a:pt x="9811548" y="2706401"/>
                  <a:pt x="9722369" y="2706401"/>
                </a:cubicBezTo>
                <a:cubicBezTo>
                  <a:pt x="9635633" y="2706401"/>
                  <a:pt x="9567069" y="2676777"/>
                  <a:pt x="9516677" y="2617528"/>
                </a:cubicBezTo>
                <a:cubicBezTo>
                  <a:pt x="9466285" y="2558278"/>
                  <a:pt x="9441089" y="2460853"/>
                  <a:pt x="9441089" y="2325252"/>
                </a:cubicBezTo>
                <a:cubicBezTo>
                  <a:pt x="9441089" y="2188430"/>
                  <a:pt x="9466438" y="2090394"/>
                  <a:pt x="9517135" y="2031145"/>
                </a:cubicBezTo>
                <a:cubicBezTo>
                  <a:pt x="9567833" y="1971896"/>
                  <a:pt x="9635023" y="1942271"/>
                  <a:pt x="9718704" y="1942271"/>
                </a:cubicBezTo>
                <a:close/>
                <a:moveTo>
                  <a:pt x="3709444" y="1922114"/>
                </a:moveTo>
                <a:lnTo>
                  <a:pt x="3891772" y="1922114"/>
                </a:lnTo>
                <a:cubicBezTo>
                  <a:pt x="3967513" y="1922114"/>
                  <a:pt x="4019128" y="1933720"/>
                  <a:pt x="4046614" y="1956931"/>
                </a:cubicBezTo>
                <a:cubicBezTo>
                  <a:pt x="4074101" y="1980142"/>
                  <a:pt x="4087844" y="2013431"/>
                  <a:pt x="4087844" y="2056799"/>
                </a:cubicBezTo>
                <a:cubicBezTo>
                  <a:pt x="4087844" y="2086118"/>
                  <a:pt x="4079140" y="2112078"/>
                  <a:pt x="4061732" y="2134678"/>
                </a:cubicBezTo>
                <a:cubicBezTo>
                  <a:pt x="4044324" y="2157278"/>
                  <a:pt x="4021876" y="2171327"/>
                  <a:pt x="3994389" y="2176824"/>
                </a:cubicBezTo>
                <a:cubicBezTo>
                  <a:pt x="3940027" y="2189040"/>
                  <a:pt x="3903378" y="2195149"/>
                  <a:pt x="3884443" y="2195149"/>
                </a:cubicBezTo>
                <a:lnTo>
                  <a:pt x="3709444" y="2195149"/>
                </a:lnTo>
                <a:close/>
                <a:moveTo>
                  <a:pt x="7724798" y="1650912"/>
                </a:moveTo>
                <a:lnTo>
                  <a:pt x="7724798" y="2994095"/>
                </a:lnTo>
                <a:lnTo>
                  <a:pt x="8857250" y="2994095"/>
                </a:lnTo>
                <a:lnTo>
                  <a:pt x="8857250" y="2689909"/>
                </a:lnTo>
                <a:lnTo>
                  <a:pt x="8140764" y="2689909"/>
                </a:lnTo>
                <a:lnTo>
                  <a:pt x="8140764" y="2425121"/>
                </a:lnTo>
                <a:lnTo>
                  <a:pt x="8786701" y="2425121"/>
                </a:lnTo>
                <a:lnTo>
                  <a:pt x="8786701" y="2151170"/>
                </a:lnTo>
                <a:lnTo>
                  <a:pt x="8140764" y="2151170"/>
                </a:lnTo>
                <a:lnTo>
                  <a:pt x="8140764" y="1937690"/>
                </a:lnTo>
                <a:lnTo>
                  <a:pt x="8837093" y="1937690"/>
                </a:lnTo>
                <a:lnTo>
                  <a:pt x="8837093" y="1650912"/>
                </a:lnTo>
                <a:close/>
                <a:moveTo>
                  <a:pt x="6165447" y="1650912"/>
                </a:moveTo>
                <a:lnTo>
                  <a:pt x="6165447" y="2994095"/>
                </a:lnTo>
                <a:lnTo>
                  <a:pt x="6580496" y="2994095"/>
                </a:lnTo>
                <a:lnTo>
                  <a:pt x="6580496" y="2450775"/>
                </a:lnTo>
                <a:lnTo>
                  <a:pt x="7034027" y="2450775"/>
                </a:lnTo>
                <a:lnTo>
                  <a:pt x="7034027" y="2994095"/>
                </a:lnTo>
                <a:lnTo>
                  <a:pt x="7450908" y="2994095"/>
                </a:lnTo>
                <a:lnTo>
                  <a:pt x="7450908" y="1650912"/>
                </a:lnTo>
                <a:lnTo>
                  <a:pt x="7034027" y="1650912"/>
                </a:lnTo>
                <a:lnTo>
                  <a:pt x="7034027" y="2120935"/>
                </a:lnTo>
                <a:lnTo>
                  <a:pt x="6580496" y="2120935"/>
                </a:lnTo>
                <a:lnTo>
                  <a:pt x="6580496" y="1650912"/>
                </a:lnTo>
                <a:close/>
                <a:moveTo>
                  <a:pt x="3292563" y="1650912"/>
                </a:moveTo>
                <a:lnTo>
                  <a:pt x="3292563" y="2994095"/>
                </a:lnTo>
                <a:lnTo>
                  <a:pt x="3709444" y="2994095"/>
                </a:lnTo>
                <a:lnTo>
                  <a:pt x="3709444" y="2448942"/>
                </a:lnTo>
                <a:lnTo>
                  <a:pt x="3746093" y="2448942"/>
                </a:lnTo>
                <a:cubicBezTo>
                  <a:pt x="3783964" y="2448942"/>
                  <a:pt x="3817864" y="2459326"/>
                  <a:pt x="3847794" y="2480094"/>
                </a:cubicBezTo>
                <a:cubicBezTo>
                  <a:pt x="3869783" y="2495975"/>
                  <a:pt x="3894827" y="2530486"/>
                  <a:pt x="3922924" y="2583627"/>
                </a:cubicBezTo>
                <a:lnTo>
                  <a:pt x="4144779" y="2994095"/>
                </a:lnTo>
                <a:lnTo>
                  <a:pt x="4613756" y="2994095"/>
                </a:lnTo>
                <a:lnTo>
                  <a:pt x="4412760" y="2604886"/>
                </a:lnTo>
                <a:cubicBezTo>
                  <a:pt x="4402996" y="2585321"/>
                  <a:pt x="4383617" y="2557503"/>
                  <a:pt x="4354622" y="2521432"/>
                </a:cubicBezTo>
                <a:cubicBezTo>
                  <a:pt x="4325628" y="2485360"/>
                  <a:pt x="4303500" y="2461822"/>
                  <a:pt x="4288239" y="2450818"/>
                </a:cubicBezTo>
                <a:cubicBezTo>
                  <a:pt x="4265648" y="2434316"/>
                  <a:pt x="4229635" y="2417810"/>
                  <a:pt x="4180196" y="2401299"/>
                </a:cubicBezTo>
                <a:cubicBezTo>
                  <a:pt x="4241927" y="2387250"/>
                  <a:pt x="4290515" y="2369536"/>
                  <a:pt x="4325961" y="2348158"/>
                </a:cubicBezTo>
                <a:cubicBezTo>
                  <a:pt x="4381575" y="2314563"/>
                  <a:pt x="4425272" y="2270737"/>
                  <a:pt x="4457053" y="2216680"/>
                </a:cubicBezTo>
                <a:cubicBezTo>
                  <a:pt x="4488834" y="2162623"/>
                  <a:pt x="4504725" y="2098334"/>
                  <a:pt x="4504725" y="2023815"/>
                </a:cubicBezTo>
                <a:cubicBezTo>
                  <a:pt x="4504725" y="1938301"/>
                  <a:pt x="4483958" y="1865766"/>
                  <a:pt x="4442422" y="1806212"/>
                </a:cubicBezTo>
                <a:cubicBezTo>
                  <a:pt x="4400886" y="1746658"/>
                  <a:pt x="4346219" y="1705885"/>
                  <a:pt x="4278418" y="1683896"/>
                </a:cubicBezTo>
                <a:cubicBezTo>
                  <a:pt x="4210618" y="1661907"/>
                  <a:pt x="4112582" y="1650912"/>
                  <a:pt x="3984311" y="1650912"/>
                </a:cubicBezTo>
                <a:close/>
                <a:moveTo>
                  <a:pt x="2199894" y="1650912"/>
                </a:moveTo>
                <a:lnTo>
                  <a:pt x="1695055" y="2994095"/>
                </a:lnTo>
                <a:lnTo>
                  <a:pt x="2118837" y="2994095"/>
                </a:lnTo>
                <a:lnTo>
                  <a:pt x="2184304" y="2772369"/>
                </a:lnTo>
                <a:lnTo>
                  <a:pt x="2655515" y="2772369"/>
                </a:lnTo>
                <a:lnTo>
                  <a:pt x="2722714" y="2994095"/>
                </a:lnTo>
                <a:lnTo>
                  <a:pt x="3157348" y="2994095"/>
                </a:lnTo>
                <a:lnTo>
                  <a:pt x="2652623" y="1650912"/>
                </a:lnTo>
                <a:close/>
                <a:moveTo>
                  <a:pt x="9719621" y="1628006"/>
                </a:moveTo>
                <a:cubicBezTo>
                  <a:pt x="9501560" y="1628006"/>
                  <a:pt x="9331447" y="1689088"/>
                  <a:pt x="9209284" y="1811251"/>
                </a:cubicBezTo>
                <a:cubicBezTo>
                  <a:pt x="9087121" y="1933414"/>
                  <a:pt x="9026040" y="2104137"/>
                  <a:pt x="9026040" y="2323420"/>
                </a:cubicBezTo>
                <a:cubicBezTo>
                  <a:pt x="9026040" y="2480400"/>
                  <a:pt x="9056886" y="2611114"/>
                  <a:pt x="9118578" y="2715564"/>
                </a:cubicBezTo>
                <a:cubicBezTo>
                  <a:pt x="9180270" y="2820013"/>
                  <a:pt x="9260746" y="2896365"/>
                  <a:pt x="9360003" y="2944619"/>
                </a:cubicBezTo>
                <a:cubicBezTo>
                  <a:pt x="9459260" y="2992874"/>
                  <a:pt x="9584631" y="3017001"/>
                  <a:pt x="9736113" y="3017001"/>
                </a:cubicBezTo>
                <a:cubicBezTo>
                  <a:pt x="9885152" y="3017001"/>
                  <a:pt x="10009605" y="2989056"/>
                  <a:pt x="10109474" y="2933167"/>
                </a:cubicBezTo>
                <a:cubicBezTo>
                  <a:pt x="10209342" y="2877277"/>
                  <a:pt x="10285694" y="2799092"/>
                  <a:pt x="10338529" y="2698613"/>
                </a:cubicBezTo>
                <a:cubicBezTo>
                  <a:pt x="10391366" y="2598134"/>
                  <a:pt x="10417783" y="2469405"/>
                  <a:pt x="10417783" y="2312425"/>
                </a:cubicBezTo>
                <a:cubicBezTo>
                  <a:pt x="10417783" y="2096197"/>
                  <a:pt x="10357312" y="1928070"/>
                  <a:pt x="10236370" y="1808045"/>
                </a:cubicBezTo>
                <a:cubicBezTo>
                  <a:pt x="10115429" y="1688019"/>
                  <a:pt x="9943179" y="1628006"/>
                  <a:pt x="9719621" y="1628006"/>
                </a:cubicBezTo>
                <a:close/>
                <a:moveTo>
                  <a:pt x="5336651" y="1628006"/>
                </a:moveTo>
                <a:cubicBezTo>
                  <a:pt x="5120423" y="1628006"/>
                  <a:pt x="4953212" y="1687675"/>
                  <a:pt x="4835019" y="1807014"/>
                </a:cubicBezTo>
                <a:cubicBezTo>
                  <a:pt x="4716827" y="1926352"/>
                  <a:pt x="4657730" y="2097113"/>
                  <a:pt x="4657730" y="2319297"/>
                </a:cubicBezTo>
                <a:cubicBezTo>
                  <a:pt x="4657730" y="2485945"/>
                  <a:pt x="4691325" y="2622679"/>
                  <a:pt x="4758514" y="2729500"/>
                </a:cubicBezTo>
                <a:cubicBezTo>
                  <a:pt x="4825704" y="2836321"/>
                  <a:pt x="4905568" y="2910943"/>
                  <a:pt x="4998107" y="2953366"/>
                </a:cubicBezTo>
                <a:cubicBezTo>
                  <a:pt x="5090645" y="2995789"/>
                  <a:pt x="5209907" y="3017001"/>
                  <a:pt x="5355892" y="3017001"/>
                </a:cubicBezTo>
                <a:cubicBezTo>
                  <a:pt x="5476223" y="3017001"/>
                  <a:pt x="5575327" y="2999593"/>
                  <a:pt x="5653206" y="2964776"/>
                </a:cubicBezTo>
                <a:cubicBezTo>
                  <a:pt x="5731085" y="2929960"/>
                  <a:pt x="5796290" y="2878346"/>
                  <a:pt x="5848820" y="2809934"/>
                </a:cubicBezTo>
                <a:cubicBezTo>
                  <a:pt x="5901350" y="2741523"/>
                  <a:pt x="5939832" y="2656314"/>
                  <a:pt x="5964264" y="2554308"/>
                </a:cubicBezTo>
                <a:lnTo>
                  <a:pt x="5600524" y="2444361"/>
                </a:lnTo>
                <a:cubicBezTo>
                  <a:pt x="5582199" y="2529265"/>
                  <a:pt x="5552727" y="2594011"/>
                  <a:pt x="5512108" y="2638601"/>
                </a:cubicBezTo>
                <a:cubicBezTo>
                  <a:pt x="5471489" y="2683190"/>
                  <a:pt x="5411476" y="2705485"/>
                  <a:pt x="5332070" y="2705485"/>
                </a:cubicBezTo>
                <a:cubicBezTo>
                  <a:pt x="5250221" y="2705485"/>
                  <a:pt x="5186696" y="2677879"/>
                  <a:pt x="5141496" y="2622667"/>
                </a:cubicBezTo>
                <a:cubicBezTo>
                  <a:pt x="5096295" y="2567455"/>
                  <a:pt x="5073695" y="2465415"/>
                  <a:pt x="5073695" y="2316548"/>
                </a:cubicBezTo>
                <a:cubicBezTo>
                  <a:pt x="5073695" y="2196370"/>
                  <a:pt x="5092630" y="2108217"/>
                  <a:pt x="5130501" y="2052089"/>
                </a:cubicBezTo>
                <a:cubicBezTo>
                  <a:pt x="5180588" y="1976434"/>
                  <a:pt x="5252664" y="1938606"/>
                  <a:pt x="5346730" y="1938606"/>
                </a:cubicBezTo>
                <a:cubicBezTo>
                  <a:pt x="5388266" y="1938606"/>
                  <a:pt x="5425831" y="1947158"/>
                  <a:pt x="5459425" y="1964260"/>
                </a:cubicBezTo>
                <a:cubicBezTo>
                  <a:pt x="5493021" y="1981363"/>
                  <a:pt x="5521423" y="2005796"/>
                  <a:pt x="5544634" y="2037558"/>
                </a:cubicBezTo>
                <a:cubicBezTo>
                  <a:pt x="5558683" y="2056494"/>
                  <a:pt x="5572121" y="2086423"/>
                  <a:pt x="5584948" y="2127348"/>
                </a:cubicBezTo>
                <a:lnTo>
                  <a:pt x="5951438" y="2045804"/>
                </a:lnTo>
                <a:cubicBezTo>
                  <a:pt x="5904404" y="1904095"/>
                  <a:pt x="5832481" y="1799035"/>
                  <a:pt x="5735667" y="1730623"/>
                </a:cubicBezTo>
                <a:cubicBezTo>
                  <a:pt x="5638852" y="1662212"/>
                  <a:pt x="5505848" y="1628006"/>
                  <a:pt x="5336651" y="162800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1300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4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95CDE211-E8FE-90AF-F06A-BA03DE57F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3" t="7728" r="-1" b="7728"/>
          <a:stretch/>
        </p:blipFill>
        <p:spPr>
          <a:xfrm>
            <a:off x="-442787" y="-52434"/>
            <a:ext cx="12652036" cy="69866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706DBC-4121-29FA-1AC4-D7093BAE4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2AFEDF-F5B6-7CAE-7744-C196011F06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6C2592AD-B169-CD68-214C-E4C256258C57}"/>
              </a:ext>
            </a:extLst>
          </p:cNvPr>
          <p:cNvSpPr/>
          <p:nvPr/>
        </p:nvSpPr>
        <p:spPr>
          <a:xfrm>
            <a:off x="-164188194" y="-77317600"/>
            <a:ext cx="425604994" cy="239402813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328055" y="4199696"/>
                </a:moveTo>
                <a:cubicBezTo>
                  <a:pt x="8415401" y="4199696"/>
                  <a:pt x="8484576" y="4228862"/>
                  <a:pt x="8535579" y="4287195"/>
                </a:cubicBezTo>
                <a:cubicBezTo>
                  <a:pt x="8586582" y="4345528"/>
                  <a:pt x="8612084" y="4437914"/>
                  <a:pt x="8612084" y="4564353"/>
                </a:cubicBezTo>
                <a:cubicBezTo>
                  <a:pt x="8612084" y="4714613"/>
                  <a:pt x="8587651" y="4818757"/>
                  <a:pt x="8538786" y="4876785"/>
                </a:cubicBezTo>
                <a:cubicBezTo>
                  <a:pt x="8489920" y="4934812"/>
                  <a:pt x="8420898" y="4963826"/>
                  <a:pt x="8331720" y="4963826"/>
                </a:cubicBezTo>
                <a:cubicBezTo>
                  <a:pt x="8244984" y="4963826"/>
                  <a:pt x="8176420" y="4934202"/>
                  <a:pt x="8126027" y="4874952"/>
                </a:cubicBezTo>
                <a:cubicBezTo>
                  <a:pt x="8075635" y="4815703"/>
                  <a:pt x="8050439" y="4718278"/>
                  <a:pt x="8050439" y="4582677"/>
                </a:cubicBezTo>
                <a:cubicBezTo>
                  <a:pt x="8050439" y="4445855"/>
                  <a:pt x="8075789" y="4347819"/>
                  <a:pt x="8126486" y="4288569"/>
                </a:cubicBezTo>
                <a:cubicBezTo>
                  <a:pt x="8177183" y="4229320"/>
                  <a:pt x="8244374" y="4199696"/>
                  <a:pt x="8328055" y="4199696"/>
                </a:cubicBezTo>
                <a:close/>
                <a:moveTo>
                  <a:pt x="2755930" y="4199696"/>
                </a:moveTo>
                <a:cubicBezTo>
                  <a:pt x="2843277" y="4199696"/>
                  <a:pt x="2912451" y="4228862"/>
                  <a:pt x="2963455" y="4287195"/>
                </a:cubicBezTo>
                <a:cubicBezTo>
                  <a:pt x="3014457" y="4345528"/>
                  <a:pt x="3039960" y="4437914"/>
                  <a:pt x="3039960" y="4564353"/>
                </a:cubicBezTo>
                <a:cubicBezTo>
                  <a:pt x="3039960" y="4714613"/>
                  <a:pt x="3015526" y="4818757"/>
                  <a:pt x="2966661" y="4876785"/>
                </a:cubicBezTo>
                <a:cubicBezTo>
                  <a:pt x="2917796" y="4934812"/>
                  <a:pt x="2848774" y="4963826"/>
                  <a:pt x="2759595" y="4963826"/>
                </a:cubicBezTo>
                <a:cubicBezTo>
                  <a:pt x="2672859" y="4963826"/>
                  <a:pt x="2604295" y="4934202"/>
                  <a:pt x="2553903" y="4874952"/>
                </a:cubicBezTo>
                <a:cubicBezTo>
                  <a:pt x="2503510" y="4815703"/>
                  <a:pt x="2478315" y="4718278"/>
                  <a:pt x="2478315" y="4582677"/>
                </a:cubicBezTo>
                <a:cubicBezTo>
                  <a:pt x="2478315" y="4445855"/>
                  <a:pt x="2503663" y="4347819"/>
                  <a:pt x="2554361" y="4288569"/>
                </a:cubicBezTo>
                <a:cubicBezTo>
                  <a:pt x="2605059" y="4229320"/>
                  <a:pt x="2672248" y="4199696"/>
                  <a:pt x="2755930" y="4199696"/>
                </a:cubicBezTo>
                <a:close/>
                <a:moveTo>
                  <a:pt x="6750114" y="4181371"/>
                </a:moveTo>
                <a:lnTo>
                  <a:pt x="6868307" y="4181371"/>
                </a:lnTo>
                <a:cubicBezTo>
                  <a:pt x="6945880" y="4181371"/>
                  <a:pt x="6998715" y="4196031"/>
                  <a:pt x="7026813" y="4225350"/>
                </a:cubicBezTo>
                <a:cubicBezTo>
                  <a:pt x="7054910" y="4254669"/>
                  <a:pt x="7068959" y="4290402"/>
                  <a:pt x="7068959" y="4332548"/>
                </a:cubicBezTo>
                <a:cubicBezTo>
                  <a:pt x="7068959" y="4375916"/>
                  <a:pt x="7052773" y="4411496"/>
                  <a:pt x="7020400" y="4439288"/>
                </a:cubicBezTo>
                <a:cubicBezTo>
                  <a:pt x="6988026" y="4467080"/>
                  <a:pt x="6931831" y="4480976"/>
                  <a:pt x="6851815" y="4480976"/>
                </a:cubicBezTo>
                <a:lnTo>
                  <a:pt x="6750114" y="4480976"/>
                </a:lnTo>
                <a:close/>
                <a:moveTo>
                  <a:pt x="9107718" y="3908337"/>
                </a:moveTo>
                <a:lnTo>
                  <a:pt x="9107718" y="4240010"/>
                </a:lnTo>
                <a:lnTo>
                  <a:pt x="9531014" y="4240010"/>
                </a:lnTo>
                <a:lnTo>
                  <a:pt x="9531014" y="5251520"/>
                </a:lnTo>
                <a:lnTo>
                  <a:pt x="9946063" y="5251520"/>
                </a:lnTo>
                <a:lnTo>
                  <a:pt x="9946063" y="4240010"/>
                </a:lnTo>
                <a:lnTo>
                  <a:pt x="10369358" y="4240010"/>
                </a:lnTo>
                <a:lnTo>
                  <a:pt x="10369358" y="3908337"/>
                </a:lnTo>
                <a:close/>
                <a:moveTo>
                  <a:pt x="6333232" y="3908337"/>
                </a:moveTo>
                <a:lnTo>
                  <a:pt x="6333232" y="5251520"/>
                </a:lnTo>
                <a:lnTo>
                  <a:pt x="6750114" y="5251520"/>
                </a:lnTo>
                <a:lnTo>
                  <a:pt x="6750114" y="4753095"/>
                </a:lnTo>
                <a:lnTo>
                  <a:pt x="6977337" y="4753095"/>
                </a:lnTo>
                <a:cubicBezTo>
                  <a:pt x="7144700" y="4753095"/>
                  <a:pt x="7269154" y="4714919"/>
                  <a:pt x="7350698" y="4638567"/>
                </a:cubicBezTo>
                <a:cubicBezTo>
                  <a:pt x="7432242" y="4562215"/>
                  <a:pt x="7473014" y="4456238"/>
                  <a:pt x="7473014" y="4320637"/>
                </a:cubicBezTo>
                <a:cubicBezTo>
                  <a:pt x="7473014" y="4188701"/>
                  <a:pt x="7435601" y="4087000"/>
                  <a:pt x="7360777" y="4015535"/>
                </a:cubicBezTo>
                <a:cubicBezTo>
                  <a:pt x="7285951" y="3944070"/>
                  <a:pt x="7173409" y="3908337"/>
                  <a:pt x="7023148" y="3908337"/>
                </a:cubicBezTo>
                <a:close/>
                <a:moveTo>
                  <a:pt x="3535594" y="3908337"/>
                </a:moveTo>
                <a:lnTo>
                  <a:pt x="3535594" y="4240010"/>
                </a:lnTo>
                <a:lnTo>
                  <a:pt x="3958889" y="4240010"/>
                </a:lnTo>
                <a:lnTo>
                  <a:pt x="3958889" y="5251520"/>
                </a:lnTo>
                <a:lnTo>
                  <a:pt x="4373938" y="5251520"/>
                </a:lnTo>
                <a:lnTo>
                  <a:pt x="4373938" y="4240010"/>
                </a:lnTo>
                <a:lnTo>
                  <a:pt x="4797233" y="4240010"/>
                </a:lnTo>
                <a:lnTo>
                  <a:pt x="4797233" y="3908337"/>
                </a:lnTo>
                <a:close/>
                <a:moveTo>
                  <a:pt x="555222" y="3908337"/>
                </a:moveTo>
                <a:lnTo>
                  <a:pt x="555222" y="5251520"/>
                </a:lnTo>
                <a:lnTo>
                  <a:pt x="970271" y="5251520"/>
                </a:lnTo>
                <a:lnTo>
                  <a:pt x="970271" y="4708200"/>
                </a:lnTo>
                <a:lnTo>
                  <a:pt x="1423802" y="4708200"/>
                </a:lnTo>
                <a:lnTo>
                  <a:pt x="1423802" y="5251520"/>
                </a:lnTo>
                <a:lnTo>
                  <a:pt x="1840684" y="5251520"/>
                </a:lnTo>
                <a:lnTo>
                  <a:pt x="1840684" y="3908337"/>
                </a:lnTo>
                <a:lnTo>
                  <a:pt x="1423802" y="3908337"/>
                </a:lnTo>
                <a:lnTo>
                  <a:pt x="1423802" y="4378359"/>
                </a:lnTo>
                <a:lnTo>
                  <a:pt x="970271" y="4378359"/>
                </a:lnTo>
                <a:lnTo>
                  <a:pt x="970271" y="3908337"/>
                </a:lnTo>
                <a:close/>
                <a:moveTo>
                  <a:pt x="11103457" y="3885431"/>
                </a:moveTo>
                <a:cubicBezTo>
                  <a:pt x="10963581" y="3885431"/>
                  <a:pt x="10853481" y="3902992"/>
                  <a:pt x="10773159" y="3938114"/>
                </a:cubicBezTo>
                <a:cubicBezTo>
                  <a:pt x="10692837" y="3973236"/>
                  <a:pt x="10632671" y="4021490"/>
                  <a:pt x="10592663" y="4082877"/>
                </a:cubicBezTo>
                <a:cubicBezTo>
                  <a:pt x="10552655" y="4144264"/>
                  <a:pt x="10532650" y="4209469"/>
                  <a:pt x="10532650" y="4278491"/>
                </a:cubicBezTo>
                <a:cubicBezTo>
                  <a:pt x="10532650" y="4383551"/>
                  <a:pt x="10571742" y="4469982"/>
                  <a:pt x="10649927" y="4537782"/>
                </a:cubicBezTo>
                <a:cubicBezTo>
                  <a:pt x="10727500" y="4605583"/>
                  <a:pt x="10857299" y="4659945"/>
                  <a:pt x="11039321" y="4700870"/>
                </a:cubicBezTo>
                <a:cubicBezTo>
                  <a:pt x="11150490" y="4725303"/>
                  <a:pt x="11221344" y="4751262"/>
                  <a:pt x="11251885" y="4778749"/>
                </a:cubicBezTo>
                <a:cubicBezTo>
                  <a:pt x="11282426" y="4806236"/>
                  <a:pt x="11297696" y="4837387"/>
                  <a:pt x="11297696" y="4872204"/>
                </a:cubicBezTo>
                <a:cubicBezTo>
                  <a:pt x="11297696" y="4908853"/>
                  <a:pt x="11281663" y="4941073"/>
                  <a:pt x="11249595" y="4968865"/>
                </a:cubicBezTo>
                <a:cubicBezTo>
                  <a:pt x="11217527" y="4996657"/>
                  <a:pt x="11171868" y="5010553"/>
                  <a:pt x="11112619" y="5010553"/>
                </a:cubicBezTo>
                <a:cubicBezTo>
                  <a:pt x="11033214" y="5010553"/>
                  <a:pt x="10972131" y="4983372"/>
                  <a:pt x="10929375" y="4929009"/>
                </a:cubicBezTo>
                <a:cubicBezTo>
                  <a:pt x="10903110" y="4895415"/>
                  <a:pt x="10885702" y="4846549"/>
                  <a:pt x="10877150" y="4782414"/>
                </a:cubicBezTo>
                <a:lnTo>
                  <a:pt x="10482258" y="4807152"/>
                </a:lnTo>
                <a:cubicBezTo>
                  <a:pt x="10493863" y="4942753"/>
                  <a:pt x="10543645" y="5054532"/>
                  <a:pt x="10631602" y="5142489"/>
                </a:cubicBezTo>
                <a:cubicBezTo>
                  <a:pt x="10719560" y="5230447"/>
                  <a:pt x="10877760" y="5274426"/>
                  <a:pt x="11106206" y="5274426"/>
                </a:cubicBezTo>
                <a:cubicBezTo>
                  <a:pt x="11236309" y="5274426"/>
                  <a:pt x="11344118" y="5255643"/>
                  <a:pt x="11429633" y="5218078"/>
                </a:cubicBezTo>
                <a:cubicBezTo>
                  <a:pt x="11515147" y="5180513"/>
                  <a:pt x="11581726" y="5125387"/>
                  <a:pt x="11629369" y="5052700"/>
                </a:cubicBezTo>
                <a:cubicBezTo>
                  <a:pt x="11677013" y="4980013"/>
                  <a:pt x="11700835" y="4900607"/>
                  <a:pt x="11700835" y="4814482"/>
                </a:cubicBezTo>
                <a:cubicBezTo>
                  <a:pt x="11700835" y="4741184"/>
                  <a:pt x="11682968" y="4674910"/>
                  <a:pt x="11647236" y="4615661"/>
                </a:cubicBezTo>
                <a:cubicBezTo>
                  <a:pt x="11611503" y="4556412"/>
                  <a:pt x="11554391" y="4506783"/>
                  <a:pt x="11475902" y="4466775"/>
                </a:cubicBezTo>
                <a:cubicBezTo>
                  <a:pt x="11397412" y="4426767"/>
                  <a:pt x="11267461" y="4387216"/>
                  <a:pt x="11086049" y="4348124"/>
                </a:cubicBezTo>
                <a:cubicBezTo>
                  <a:pt x="11012751" y="4332854"/>
                  <a:pt x="10966329" y="4316362"/>
                  <a:pt x="10946783" y="4298648"/>
                </a:cubicBezTo>
                <a:cubicBezTo>
                  <a:pt x="10926626" y="4281545"/>
                  <a:pt x="10916548" y="4262305"/>
                  <a:pt x="10916548" y="4240926"/>
                </a:cubicBezTo>
                <a:cubicBezTo>
                  <a:pt x="10916548" y="4211607"/>
                  <a:pt x="10928764" y="4186716"/>
                  <a:pt x="10953197" y="4166254"/>
                </a:cubicBezTo>
                <a:cubicBezTo>
                  <a:pt x="10977629" y="4145792"/>
                  <a:pt x="11013973" y="4135560"/>
                  <a:pt x="11062227" y="4135560"/>
                </a:cubicBezTo>
                <a:cubicBezTo>
                  <a:pt x="11120865" y="4135560"/>
                  <a:pt x="11166829" y="4149304"/>
                  <a:pt x="11200119" y="4176790"/>
                </a:cubicBezTo>
                <a:cubicBezTo>
                  <a:pt x="11233408" y="4204277"/>
                  <a:pt x="11255244" y="4248256"/>
                  <a:pt x="11265629" y="4308726"/>
                </a:cubicBezTo>
                <a:lnTo>
                  <a:pt x="11656856" y="4285821"/>
                </a:lnTo>
                <a:cubicBezTo>
                  <a:pt x="11639753" y="4146555"/>
                  <a:pt x="11586154" y="4045007"/>
                  <a:pt x="11496059" y="3981177"/>
                </a:cubicBezTo>
                <a:cubicBezTo>
                  <a:pt x="11405963" y="3917347"/>
                  <a:pt x="11275097" y="3885431"/>
                  <a:pt x="11103457" y="3885431"/>
                </a:cubicBezTo>
                <a:close/>
                <a:moveTo>
                  <a:pt x="8328971" y="3885431"/>
                </a:moveTo>
                <a:cubicBezTo>
                  <a:pt x="8110910" y="3885431"/>
                  <a:pt x="7940797" y="3946513"/>
                  <a:pt x="7818635" y="4068676"/>
                </a:cubicBezTo>
                <a:cubicBezTo>
                  <a:pt x="7696472" y="4190839"/>
                  <a:pt x="7635390" y="4361562"/>
                  <a:pt x="7635390" y="4580845"/>
                </a:cubicBezTo>
                <a:cubicBezTo>
                  <a:pt x="7635390" y="4737824"/>
                  <a:pt x="7666236" y="4868539"/>
                  <a:pt x="7727929" y="4972988"/>
                </a:cubicBezTo>
                <a:cubicBezTo>
                  <a:pt x="7789621" y="5077438"/>
                  <a:pt x="7870096" y="5153790"/>
                  <a:pt x="7969353" y="5202044"/>
                </a:cubicBezTo>
                <a:cubicBezTo>
                  <a:pt x="8068611" y="5250299"/>
                  <a:pt x="8193981" y="5274426"/>
                  <a:pt x="8345463" y="5274426"/>
                </a:cubicBezTo>
                <a:cubicBezTo>
                  <a:pt x="8494501" y="5274426"/>
                  <a:pt x="8618956" y="5246481"/>
                  <a:pt x="8718824" y="5190591"/>
                </a:cubicBezTo>
                <a:cubicBezTo>
                  <a:pt x="8818692" y="5134702"/>
                  <a:pt x="8895044" y="5056517"/>
                  <a:pt x="8947879" y="4956038"/>
                </a:cubicBezTo>
                <a:cubicBezTo>
                  <a:pt x="9000715" y="4855559"/>
                  <a:pt x="9027133" y="4726830"/>
                  <a:pt x="9027133" y="4569850"/>
                </a:cubicBezTo>
                <a:cubicBezTo>
                  <a:pt x="9027133" y="4353621"/>
                  <a:pt x="8966662" y="4185494"/>
                  <a:pt x="8845720" y="4065469"/>
                </a:cubicBezTo>
                <a:cubicBezTo>
                  <a:pt x="8724779" y="3945444"/>
                  <a:pt x="8552529" y="3885431"/>
                  <a:pt x="8328971" y="3885431"/>
                </a:cubicBezTo>
                <a:close/>
                <a:moveTo>
                  <a:pt x="5531333" y="3885431"/>
                </a:moveTo>
                <a:cubicBezTo>
                  <a:pt x="5391456" y="3885431"/>
                  <a:pt x="5281356" y="3902992"/>
                  <a:pt x="5201034" y="3938114"/>
                </a:cubicBezTo>
                <a:cubicBezTo>
                  <a:pt x="5120711" y="3973236"/>
                  <a:pt x="5060547" y="4021490"/>
                  <a:pt x="5020538" y="4082877"/>
                </a:cubicBezTo>
                <a:cubicBezTo>
                  <a:pt x="4980530" y="4144264"/>
                  <a:pt x="4960525" y="4209469"/>
                  <a:pt x="4960525" y="4278491"/>
                </a:cubicBezTo>
                <a:cubicBezTo>
                  <a:pt x="4960525" y="4383551"/>
                  <a:pt x="4999618" y="4469982"/>
                  <a:pt x="5077802" y="4537782"/>
                </a:cubicBezTo>
                <a:cubicBezTo>
                  <a:pt x="5155376" y="4605583"/>
                  <a:pt x="5285174" y="4659945"/>
                  <a:pt x="5467197" y="4700870"/>
                </a:cubicBezTo>
                <a:cubicBezTo>
                  <a:pt x="5578365" y="4725303"/>
                  <a:pt x="5649220" y="4751262"/>
                  <a:pt x="5679761" y="4778749"/>
                </a:cubicBezTo>
                <a:cubicBezTo>
                  <a:pt x="5710301" y="4806236"/>
                  <a:pt x="5725572" y="4837387"/>
                  <a:pt x="5725572" y="4872204"/>
                </a:cubicBezTo>
                <a:cubicBezTo>
                  <a:pt x="5725572" y="4908853"/>
                  <a:pt x="5709538" y="4941073"/>
                  <a:pt x="5677470" y="4968865"/>
                </a:cubicBezTo>
                <a:cubicBezTo>
                  <a:pt x="5645402" y="4996657"/>
                  <a:pt x="5599744" y="5010553"/>
                  <a:pt x="5540495" y="5010553"/>
                </a:cubicBezTo>
                <a:cubicBezTo>
                  <a:pt x="5461088" y="5010553"/>
                  <a:pt x="5400007" y="4983372"/>
                  <a:pt x="5357250" y="4929009"/>
                </a:cubicBezTo>
                <a:cubicBezTo>
                  <a:pt x="5330985" y="4895415"/>
                  <a:pt x="5313576" y="4846549"/>
                  <a:pt x="5305025" y="4782414"/>
                </a:cubicBezTo>
                <a:lnTo>
                  <a:pt x="4910133" y="4807152"/>
                </a:lnTo>
                <a:cubicBezTo>
                  <a:pt x="4921739" y="4942753"/>
                  <a:pt x="4971520" y="5054532"/>
                  <a:pt x="5059478" y="5142489"/>
                </a:cubicBezTo>
                <a:cubicBezTo>
                  <a:pt x="5147436" y="5230447"/>
                  <a:pt x="5305636" y="5274426"/>
                  <a:pt x="5534081" y="5274426"/>
                </a:cubicBezTo>
                <a:cubicBezTo>
                  <a:pt x="5664185" y="5274426"/>
                  <a:pt x="5771994" y="5255643"/>
                  <a:pt x="5857508" y="5218078"/>
                </a:cubicBezTo>
                <a:cubicBezTo>
                  <a:pt x="5943022" y="5180513"/>
                  <a:pt x="6009601" y="5125387"/>
                  <a:pt x="6057244" y="5052700"/>
                </a:cubicBezTo>
                <a:cubicBezTo>
                  <a:pt x="6104888" y="4980013"/>
                  <a:pt x="6128710" y="4900607"/>
                  <a:pt x="6128710" y="4814482"/>
                </a:cubicBezTo>
                <a:cubicBezTo>
                  <a:pt x="6128710" y="4741184"/>
                  <a:pt x="6110843" y="4674910"/>
                  <a:pt x="6075111" y="4615661"/>
                </a:cubicBezTo>
                <a:cubicBezTo>
                  <a:pt x="6039378" y="4556412"/>
                  <a:pt x="5982267" y="4506783"/>
                  <a:pt x="5903777" y="4466775"/>
                </a:cubicBezTo>
                <a:cubicBezTo>
                  <a:pt x="5825287" y="4426767"/>
                  <a:pt x="5695336" y="4387216"/>
                  <a:pt x="5513924" y="4348124"/>
                </a:cubicBezTo>
                <a:cubicBezTo>
                  <a:pt x="5440626" y="4332854"/>
                  <a:pt x="5394204" y="4316362"/>
                  <a:pt x="5374658" y="4298648"/>
                </a:cubicBezTo>
                <a:cubicBezTo>
                  <a:pt x="5354501" y="4281545"/>
                  <a:pt x="5344423" y="4262305"/>
                  <a:pt x="5344423" y="4240926"/>
                </a:cubicBezTo>
                <a:cubicBezTo>
                  <a:pt x="5344423" y="4211607"/>
                  <a:pt x="5356639" y="4186716"/>
                  <a:pt x="5381072" y="4166254"/>
                </a:cubicBezTo>
                <a:cubicBezTo>
                  <a:pt x="5405505" y="4145792"/>
                  <a:pt x="5441848" y="4135560"/>
                  <a:pt x="5490102" y="4135560"/>
                </a:cubicBezTo>
                <a:cubicBezTo>
                  <a:pt x="5548741" y="4135560"/>
                  <a:pt x="5594705" y="4149304"/>
                  <a:pt x="5627994" y="4176790"/>
                </a:cubicBezTo>
                <a:cubicBezTo>
                  <a:pt x="5661284" y="4204277"/>
                  <a:pt x="5683120" y="4248256"/>
                  <a:pt x="5693504" y="4308726"/>
                </a:cubicBezTo>
                <a:lnTo>
                  <a:pt x="6084731" y="4285821"/>
                </a:lnTo>
                <a:cubicBezTo>
                  <a:pt x="6067628" y="4146555"/>
                  <a:pt x="6014029" y="4045007"/>
                  <a:pt x="5923934" y="3981177"/>
                </a:cubicBezTo>
                <a:cubicBezTo>
                  <a:pt x="5833839" y="3917347"/>
                  <a:pt x="5702971" y="3885431"/>
                  <a:pt x="5531333" y="3885431"/>
                </a:cubicBezTo>
                <a:close/>
                <a:moveTo>
                  <a:pt x="2756847" y="3885431"/>
                </a:moveTo>
                <a:cubicBezTo>
                  <a:pt x="2538785" y="3885431"/>
                  <a:pt x="2368673" y="3946513"/>
                  <a:pt x="2246510" y="4068676"/>
                </a:cubicBezTo>
                <a:cubicBezTo>
                  <a:pt x="2124347" y="4190839"/>
                  <a:pt x="2063265" y="4361562"/>
                  <a:pt x="2063265" y="4580845"/>
                </a:cubicBezTo>
                <a:cubicBezTo>
                  <a:pt x="2063265" y="4737824"/>
                  <a:pt x="2094112" y="4868539"/>
                  <a:pt x="2155804" y="4972988"/>
                </a:cubicBezTo>
                <a:cubicBezTo>
                  <a:pt x="2217496" y="5077438"/>
                  <a:pt x="2297971" y="5153790"/>
                  <a:pt x="2397229" y="5202044"/>
                </a:cubicBezTo>
                <a:cubicBezTo>
                  <a:pt x="2496486" y="5250299"/>
                  <a:pt x="2621856" y="5274426"/>
                  <a:pt x="2773338" y="5274426"/>
                </a:cubicBezTo>
                <a:cubicBezTo>
                  <a:pt x="2922377" y="5274426"/>
                  <a:pt x="3046831" y="5246481"/>
                  <a:pt x="3146699" y="5190591"/>
                </a:cubicBezTo>
                <a:cubicBezTo>
                  <a:pt x="3246568" y="5134702"/>
                  <a:pt x="3322920" y="5056517"/>
                  <a:pt x="3375755" y="4956038"/>
                </a:cubicBezTo>
                <a:cubicBezTo>
                  <a:pt x="3428591" y="4855559"/>
                  <a:pt x="3455008" y="4726830"/>
                  <a:pt x="3455008" y="4569850"/>
                </a:cubicBezTo>
                <a:cubicBezTo>
                  <a:pt x="3455008" y="4353621"/>
                  <a:pt x="3394537" y="4185494"/>
                  <a:pt x="3273596" y="4065469"/>
                </a:cubicBezTo>
                <a:cubicBezTo>
                  <a:pt x="3152655" y="3945444"/>
                  <a:pt x="2980405" y="3885431"/>
                  <a:pt x="2756847" y="3885431"/>
                </a:cubicBezTo>
                <a:close/>
                <a:moveTo>
                  <a:pt x="2421162" y="1999077"/>
                </a:moveTo>
                <a:lnTo>
                  <a:pt x="2569419" y="2481926"/>
                </a:lnTo>
                <a:lnTo>
                  <a:pt x="2274452" y="2481926"/>
                </a:lnTo>
                <a:close/>
                <a:moveTo>
                  <a:pt x="9718704" y="1942271"/>
                </a:moveTo>
                <a:cubicBezTo>
                  <a:pt x="9806051" y="1942271"/>
                  <a:pt x="9875226" y="1971437"/>
                  <a:pt x="9926229" y="2029770"/>
                </a:cubicBezTo>
                <a:cubicBezTo>
                  <a:pt x="9977232" y="2088103"/>
                  <a:pt x="10002734" y="2180489"/>
                  <a:pt x="10002734" y="2306928"/>
                </a:cubicBezTo>
                <a:cubicBezTo>
                  <a:pt x="10002734" y="2457189"/>
                  <a:pt x="9978301" y="2561332"/>
                  <a:pt x="9929436" y="2619360"/>
                </a:cubicBezTo>
                <a:cubicBezTo>
                  <a:pt x="9880571" y="2677387"/>
                  <a:pt x="9811548" y="2706401"/>
                  <a:pt x="9722369" y="2706401"/>
                </a:cubicBezTo>
                <a:cubicBezTo>
                  <a:pt x="9635633" y="2706401"/>
                  <a:pt x="9567069" y="2676777"/>
                  <a:pt x="9516677" y="2617528"/>
                </a:cubicBezTo>
                <a:cubicBezTo>
                  <a:pt x="9466285" y="2558278"/>
                  <a:pt x="9441089" y="2460853"/>
                  <a:pt x="9441089" y="2325252"/>
                </a:cubicBezTo>
                <a:cubicBezTo>
                  <a:pt x="9441089" y="2188430"/>
                  <a:pt x="9466438" y="2090394"/>
                  <a:pt x="9517135" y="2031145"/>
                </a:cubicBezTo>
                <a:cubicBezTo>
                  <a:pt x="9567833" y="1971896"/>
                  <a:pt x="9635023" y="1942271"/>
                  <a:pt x="9718704" y="1942271"/>
                </a:cubicBezTo>
                <a:close/>
                <a:moveTo>
                  <a:pt x="3709444" y="1922114"/>
                </a:moveTo>
                <a:lnTo>
                  <a:pt x="3891772" y="1922114"/>
                </a:lnTo>
                <a:cubicBezTo>
                  <a:pt x="3967513" y="1922114"/>
                  <a:pt x="4019128" y="1933720"/>
                  <a:pt x="4046614" y="1956931"/>
                </a:cubicBezTo>
                <a:cubicBezTo>
                  <a:pt x="4074101" y="1980142"/>
                  <a:pt x="4087844" y="2013431"/>
                  <a:pt x="4087844" y="2056799"/>
                </a:cubicBezTo>
                <a:cubicBezTo>
                  <a:pt x="4087844" y="2086118"/>
                  <a:pt x="4079140" y="2112078"/>
                  <a:pt x="4061732" y="2134678"/>
                </a:cubicBezTo>
                <a:cubicBezTo>
                  <a:pt x="4044324" y="2157278"/>
                  <a:pt x="4021876" y="2171327"/>
                  <a:pt x="3994389" y="2176824"/>
                </a:cubicBezTo>
                <a:cubicBezTo>
                  <a:pt x="3940027" y="2189040"/>
                  <a:pt x="3903378" y="2195149"/>
                  <a:pt x="3884443" y="2195149"/>
                </a:cubicBezTo>
                <a:lnTo>
                  <a:pt x="3709444" y="2195149"/>
                </a:lnTo>
                <a:close/>
                <a:moveTo>
                  <a:pt x="7724798" y="1650912"/>
                </a:moveTo>
                <a:lnTo>
                  <a:pt x="7724798" y="2994095"/>
                </a:lnTo>
                <a:lnTo>
                  <a:pt x="8857250" y="2994095"/>
                </a:lnTo>
                <a:lnTo>
                  <a:pt x="8857250" y="2689909"/>
                </a:lnTo>
                <a:lnTo>
                  <a:pt x="8140764" y="2689909"/>
                </a:lnTo>
                <a:lnTo>
                  <a:pt x="8140764" y="2425121"/>
                </a:lnTo>
                <a:lnTo>
                  <a:pt x="8786701" y="2425121"/>
                </a:lnTo>
                <a:lnTo>
                  <a:pt x="8786701" y="2151170"/>
                </a:lnTo>
                <a:lnTo>
                  <a:pt x="8140764" y="2151170"/>
                </a:lnTo>
                <a:lnTo>
                  <a:pt x="8140764" y="1937690"/>
                </a:lnTo>
                <a:lnTo>
                  <a:pt x="8837093" y="1937690"/>
                </a:lnTo>
                <a:lnTo>
                  <a:pt x="8837093" y="1650912"/>
                </a:lnTo>
                <a:close/>
                <a:moveTo>
                  <a:pt x="6165447" y="1650912"/>
                </a:moveTo>
                <a:lnTo>
                  <a:pt x="6165447" y="2994095"/>
                </a:lnTo>
                <a:lnTo>
                  <a:pt x="6580496" y="2994095"/>
                </a:lnTo>
                <a:lnTo>
                  <a:pt x="6580496" y="2450775"/>
                </a:lnTo>
                <a:lnTo>
                  <a:pt x="7034027" y="2450775"/>
                </a:lnTo>
                <a:lnTo>
                  <a:pt x="7034027" y="2994095"/>
                </a:lnTo>
                <a:lnTo>
                  <a:pt x="7450908" y="2994095"/>
                </a:lnTo>
                <a:lnTo>
                  <a:pt x="7450908" y="1650912"/>
                </a:lnTo>
                <a:lnTo>
                  <a:pt x="7034027" y="1650912"/>
                </a:lnTo>
                <a:lnTo>
                  <a:pt x="7034027" y="2120935"/>
                </a:lnTo>
                <a:lnTo>
                  <a:pt x="6580496" y="2120935"/>
                </a:lnTo>
                <a:lnTo>
                  <a:pt x="6580496" y="1650912"/>
                </a:lnTo>
                <a:close/>
                <a:moveTo>
                  <a:pt x="3292563" y="1650912"/>
                </a:moveTo>
                <a:lnTo>
                  <a:pt x="3292563" y="2994095"/>
                </a:lnTo>
                <a:lnTo>
                  <a:pt x="3709444" y="2994095"/>
                </a:lnTo>
                <a:lnTo>
                  <a:pt x="3709444" y="2448942"/>
                </a:lnTo>
                <a:lnTo>
                  <a:pt x="3746093" y="2448942"/>
                </a:lnTo>
                <a:cubicBezTo>
                  <a:pt x="3783964" y="2448942"/>
                  <a:pt x="3817864" y="2459326"/>
                  <a:pt x="3847794" y="2480094"/>
                </a:cubicBezTo>
                <a:cubicBezTo>
                  <a:pt x="3869783" y="2495975"/>
                  <a:pt x="3894827" y="2530486"/>
                  <a:pt x="3922924" y="2583627"/>
                </a:cubicBezTo>
                <a:lnTo>
                  <a:pt x="4144779" y="2994095"/>
                </a:lnTo>
                <a:lnTo>
                  <a:pt x="4613756" y="2994095"/>
                </a:lnTo>
                <a:lnTo>
                  <a:pt x="4412760" y="2604886"/>
                </a:lnTo>
                <a:cubicBezTo>
                  <a:pt x="4402996" y="2585321"/>
                  <a:pt x="4383617" y="2557503"/>
                  <a:pt x="4354622" y="2521432"/>
                </a:cubicBezTo>
                <a:cubicBezTo>
                  <a:pt x="4325628" y="2485360"/>
                  <a:pt x="4303500" y="2461822"/>
                  <a:pt x="4288239" y="2450818"/>
                </a:cubicBezTo>
                <a:cubicBezTo>
                  <a:pt x="4265648" y="2434316"/>
                  <a:pt x="4229635" y="2417810"/>
                  <a:pt x="4180196" y="2401299"/>
                </a:cubicBezTo>
                <a:cubicBezTo>
                  <a:pt x="4241927" y="2387250"/>
                  <a:pt x="4290515" y="2369536"/>
                  <a:pt x="4325961" y="2348158"/>
                </a:cubicBezTo>
                <a:cubicBezTo>
                  <a:pt x="4381575" y="2314563"/>
                  <a:pt x="4425272" y="2270737"/>
                  <a:pt x="4457053" y="2216680"/>
                </a:cubicBezTo>
                <a:cubicBezTo>
                  <a:pt x="4488834" y="2162623"/>
                  <a:pt x="4504725" y="2098334"/>
                  <a:pt x="4504725" y="2023815"/>
                </a:cubicBezTo>
                <a:cubicBezTo>
                  <a:pt x="4504725" y="1938301"/>
                  <a:pt x="4483958" y="1865766"/>
                  <a:pt x="4442422" y="1806212"/>
                </a:cubicBezTo>
                <a:cubicBezTo>
                  <a:pt x="4400886" y="1746658"/>
                  <a:pt x="4346219" y="1705885"/>
                  <a:pt x="4278418" y="1683896"/>
                </a:cubicBezTo>
                <a:cubicBezTo>
                  <a:pt x="4210618" y="1661907"/>
                  <a:pt x="4112582" y="1650912"/>
                  <a:pt x="3984311" y="1650912"/>
                </a:cubicBezTo>
                <a:close/>
                <a:moveTo>
                  <a:pt x="2199894" y="1650912"/>
                </a:moveTo>
                <a:lnTo>
                  <a:pt x="1695055" y="2994095"/>
                </a:lnTo>
                <a:lnTo>
                  <a:pt x="2118837" y="2994095"/>
                </a:lnTo>
                <a:lnTo>
                  <a:pt x="2184304" y="2772369"/>
                </a:lnTo>
                <a:lnTo>
                  <a:pt x="2655515" y="2772369"/>
                </a:lnTo>
                <a:lnTo>
                  <a:pt x="2722714" y="2994095"/>
                </a:lnTo>
                <a:lnTo>
                  <a:pt x="3157348" y="2994095"/>
                </a:lnTo>
                <a:lnTo>
                  <a:pt x="2652623" y="1650912"/>
                </a:lnTo>
                <a:close/>
                <a:moveTo>
                  <a:pt x="9719621" y="1628006"/>
                </a:moveTo>
                <a:cubicBezTo>
                  <a:pt x="9501560" y="1628006"/>
                  <a:pt x="9331447" y="1689088"/>
                  <a:pt x="9209284" y="1811251"/>
                </a:cubicBezTo>
                <a:cubicBezTo>
                  <a:pt x="9087121" y="1933414"/>
                  <a:pt x="9026040" y="2104137"/>
                  <a:pt x="9026040" y="2323420"/>
                </a:cubicBezTo>
                <a:cubicBezTo>
                  <a:pt x="9026040" y="2480400"/>
                  <a:pt x="9056886" y="2611114"/>
                  <a:pt x="9118578" y="2715564"/>
                </a:cubicBezTo>
                <a:cubicBezTo>
                  <a:pt x="9180270" y="2820013"/>
                  <a:pt x="9260746" y="2896365"/>
                  <a:pt x="9360003" y="2944619"/>
                </a:cubicBezTo>
                <a:cubicBezTo>
                  <a:pt x="9459260" y="2992874"/>
                  <a:pt x="9584631" y="3017001"/>
                  <a:pt x="9736113" y="3017001"/>
                </a:cubicBezTo>
                <a:cubicBezTo>
                  <a:pt x="9885152" y="3017001"/>
                  <a:pt x="10009605" y="2989056"/>
                  <a:pt x="10109474" y="2933167"/>
                </a:cubicBezTo>
                <a:cubicBezTo>
                  <a:pt x="10209342" y="2877277"/>
                  <a:pt x="10285694" y="2799092"/>
                  <a:pt x="10338529" y="2698613"/>
                </a:cubicBezTo>
                <a:cubicBezTo>
                  <a:pt x="10391366" y="2598134"/>
                  <a:pt x="10417783" y="2469405"/>
                  <a:pt x="10417783" y="2312425"/>
                </a:cubicBezTo>
                <a:cubicBezTo>
                  <a:pt x="10417783" y="2096197"/>
                  <a:pt x="10357312" y="1928070"/>
                  <a:pt x="10236370" y="1808045"/>
                </a:cubicBezTo>
                <a:cubicBezTo>
                  <a:pt x="10115429" y="1688019"/>
                  <a:pt x="9943179" y="1628006"/>
                  <a:pt x="9719621" y="1628006"/>
                </a:cubicBezTo>
                <a:close/>
                <a:moveTo>
                  <a:pt x="5336651" y="1628006"/>
                </a:moveTo>
                <a:cubicBezTo>
                  <a:pt x="5120423" y="1628006"/>
                  <a:pt x="4953212" y="1687675"/>
                  <a:pt x="4835019" y="1807014"/>
                </a:cubicBezTo>
                <a:cubicBezTo>
                  <a:pt x="4716827" y="1926352"/>
                  <a:pt x="4657730" y="2097113"/>
                  <a:pt x="4657730" y="2319297"/>
                </a:cubicBezTo>
                <a:cubicBezTo>
                  <a:pt x="4657730" y="2485945"/>
                  <a:pt x="4691325" y="2622679"/>
                  <a:pt x="4758514" y="2729500"/>
                </a:cubicBezTo>
                <a:cubicBezTo>
                  <a:pt x="4825704" y="2836321"/>
                  <a:pt x="4905568" y="2910943"/>
                  <a:pt x="4998107" y="2953366"/>
                </a:cubicBezTo>
                <a:cubicBezTo>
                  <a:pt x="5090645" y="2995789"/>
                  <a:pt x="5209907" y="3017001"/>
                  <a:pt x="5355892" y="3017001"/>
                </a:cubicBezTo>
                <a:cubicBezTo>
                  <a:pt x="5476223" y="3017001"/>
                  <a:pt x="5575327" y="2999593"/>
                  <a:pt x="5653206" y="2964776"/>
                </a:cubicBezTo>
                <a:cubicBezTo>
                  <a:pt x="5731085" y="2929960"/>
                  <a:pt x="5796290" y="2878346"/>
                  <a:pt x="5848820" y="2809934"/>
                </a:cubicBezTo>
                <a:cubicBezTo>
                  <a:pt x="5901350" y="2741523"/>
                  <a:pt x="5939832" y="2656314"/>
                  <a:pt x="5964264" y="2554308"/>
                </a:cubicBezTo>
                <a:lnTo>
                  <a:pt x="5600524" y="2444361"/>
                </a:lnTo>
                <a:cubicBezTo>
                  <a:pt x="5582199" y="2529265"/>
                  <a:pt x="5552727" y="2594011"/>
                  <a:pt x="5512108" y="2638601"/>
                </a:cubicBezTo>
                <a:cubicBezTo>
                  <a:pt x="5471489" y="2683190"/>
                  <a:pt x="5411476" y="2705485"/>
                  <a:pt x="5332070" y="2705485"/>
                </a:cubicBezTo>
                <a:cubicBezTo>
                  <a:pt x="5250221" y="2705485"/>
                  <a:pt x="5186696" y="2677879"/>
                  <a:pt x="5141496" y="2622667"/>
                </a:cubicBezTo>
                <a:cubicBezTo>
                  <a:pt x="5096295" y="2567455"/>
                  <a:pt x="5073695" y="2465415"/>
                  <a:pt x="5073695" y="2316548"/>
                </a:cubicBezTo>
                <a:cubicBezTo>
                  <a:pt x="5073695" y="2196370"/>
                  <a:pt x="5092630" y="2108217"/>
                  <a:pt x="5130501" y="2052089"/>
                </a:cubicBezTo>
                <a:cubicBezTo>
                  <a:pt x="5180588" y="1976434"/>
                  <a:pt x="5252664" y="1938606"/>
                  <a:pt x="5346730" y="1938606"/>
                </a:cubicBezTo>
                <a:cubicBezTo>
                  <a:pt x="5388266" y="1938606"/>
                  <a:pt x="5425831" y="1947158"/>
                  <a:pt x="5459425" y="1964260"/>
                </a:cubicBezTo>
                <a:cubicBezTo>
                  <a:pt x="5493021" y="1981363"/>
                  <a:pt x="5521423" y="2005796"/>
                  <a:pt x="5544634" y="2037558"/>
                </a:cubicBezTo>
                <a:cubicBezTo>
                  <a:pt x="5558683" y="2056494"/>
                  <a:pt x="5572121" y="2086423"/>
                  <a:pt x="5584948" y="2127348"/>
                </a:cubicBezTo>
                <a:lnTo>
                  <a:pt x="5951438" y="2045804"/>
                </a:lnTo>
                <a:cubicBezTo>
                  <a:pt x="5904404" y="1904095"/>
                  <a:pt x="5832481" y="1799035"/>
                  <a:pt x="5735667" y="1730623"/>
                </a:cubicBezTo>
                <a:cubicBezTo>
                  <a:pt x="5638852" y="1662212"/>
                  <a:pt x="5505848" y="1628006"/>
                  <a:pt x="5336651" y="162800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055A4880-4B71-9FDA-D9F0-6CE7EA02F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/>
          <a:stretch/>
        </p:blipFill>
        <p:spPr>
          <a:xfrm>
            <a:off x="8381998" y="6867525"/>
            <a:ext cx="4395695" cy="6858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A8C1A10-C602-D5C7-BAA9-F440498FA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r="-1"/>
          <a:stretch/>
        </p:blipFill>
        <p:spPr>
          <a:xfrm>
            <a:off x="3900055" y="-6867525"/>
            <a:ext cx="4481944" cy="6858000"/>
          </a:xfrm>
          <a:prstGeom prst="rect">
            <a:avLst/>
          </a:prstGeom>
        </p:spPr>
      </p:pic>
      <p:pic>
        <p:nvPicPr>
          <p:cNvPr id="6" name="Tijdelijke aanduiding voor inhoud 16" descr="Afbeelding met persoon, tafel, binnen, person&#10;&#10;Automatisch gegenereerde beschrijving">
            <a:extLst>
              <a:ext uri="{FF2B5EF4-FFF2-40B4-BE49-F238E27FC236}">
                <a16:creationId xmlns:a16="http://schemas.microsoft.com/office/drawing/2014/main" id="{0E2B2A03-31FA-B58F-9886-4703F6F03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593"/>
          <a:stretch/>
        </p:blipFill>
        <p:spPr>
          <a:xfrm>
            <a:off x="-227096" y="6867525"/>
            <a:ext cx="412714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06579F9-0C6D-4E34-7806-5B3038EFD77A}"/>
              </a:ext>
            </a:extLst>
          </p:cNvPr>
          <p:cNvSpPr txBox="1"/>
          <p:nvPr/>
        </p:nvSpPr>
        <p:spPr>
          <a:xfrm>
            <a:off x="266700" y="5889624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ArcheoHotspot</a:t>
            </a:r>
            <a:r>
              <a:rPr lang="nl-N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Amsterdam</a:t>
            </a:r>
          </a:p>
          <a:p>
            <a:r>
              <a:rPr lang="nl-N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Allard Pierson Museum</a:t>
            </a:r>
          </a:p>
          <a:p>
            <a:r>
              <a:rPr lang="nl-N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sinds 2014</a:t>
            </a:r>
          </a:p>
        </p:txBody>
      </p:sp>
    </p:spTree>
    <p:extLst>
      <p:ext uri="{BB962C8B-B14F-4D97-AF65-F5344CB8AC3E}">
        <p14:creationId xmlns:p14="http://schemas.microsoft.com/office/powerpoint/2010/main" val="3385572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7EF0F-B916-5CD9-E827-E75D8370B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A502F8-DADE-84E3-5BBD-AE8935E40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BBC6D0C-DA9B-33C7-C8ED-D4C1E6D8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855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4B28FEB-83C3-8B71-0EB9-EE2D4CEF9C57}"/>
              </a:ext>
            </a:extLst>
          </p:cNvPr>
          <p:cNvSpPr txBox="1"/>
          <p:nvPr/>
        </p:nvSpPr>
        <p:spPr>
          <a:xfrm>
            <a:off x="266700" y="5889624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ArcheoHotspot Utrecht</a:t>
            </a:r>
          </a:p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Universiteitsmuseum</a:t>
            </a:r>
          </a:p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3742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tafel, bureau&#10;&#10;Automatisch gegenereerde beschrijving">
            <a:extLst>
              <a:ext uri="{FF2B5EF4-FFF2-40B4-BE49-F238E27FC236}">
                <a16:creationId xmlns:a16="http://schemas.microsoft.com/office/drawing/2014/main" id="{58885892-81E6-3618-B364-48E6A5E8F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14" y="-17530"/>
            <a:ext cx="4583686" cy="6874940"/>
          </a:xfrm>
          <a:prstGeom prst="rect">
            <a:avLst/>
          </a:prstGeom>
        </p:spPr>
      </p:pic>
      <p:pic>
        <p:nvPicPr>
          <p:cNvPr id="7" name="Afbeelding 6" descr="Afbeelding met binnen, venster, betegeld, vies&#10;&#10;Automatisch gegenereerde beschrijving">
            <a:extLst>
              <a:ext uri="{FF2B5EF4-FFF2-40B4-BE49-F238E27FC236}">
                <a16:creationId xmlns:a16="http://schemas.microsoft.com/office/drawing/2014/main" id="{9D13DBF9-10B5-15DD-A8B4-E39565612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7881" y="0"/>
            <a:ext cx="10287000" cy="6858000"/>
          </a:xfrm>
          <a:prstGeom prst="rect">
            <a:avLst/>
          </a:prstGeom>
        </p:spPr>
      </p:pic>
      <p:pic>
        <p:nvPicPr>
          <p:cNvPr id="9" name="Afbeelding 8" descr="Afbeelding met tafel, persoon, person, binnen&#10;&#10;Automatisch gegenereerde beschrijving">
            <a:extLst>
              <a:ext uri="{FF2B5EF4-FFF2-40B4-BE49-F238E27FC236}">
                <a16:creationId xmlns:a16="http://schemas.microsoft.com/office/drawing/2014/main" id="{A27F9FEC-595E-02D9-CC29-F190765D7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32" y="-17530"/>
            <a:ext cx="4583687" cy="68755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EBDE81-00F2-A652-5821-76C76D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endParaRPr lang="nl-NL" dirty="0">
              <a:latin typeface="Berlin Sans FB" panose="020E0602020502020306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0590BA-3778-EBCF-938F-98A60FCF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l-NL" sz="2800" dirty="0">
                <a:solidFill>
                  <a:srgbClr val="DE0635"/>
                </a:solidFill>
                <a:latin typeface="+mj-lt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3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6C77F74F-A4B1-607C-0159-56CA21485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3" t="7728" r="-1" b="7728"/>
          <a:stretch/>
        </p:blipFill>
        <p:spPr>
          <a:xfrm>
            <a:off x="-442787" y="-52434"/>
            <a:ext cx="12652036" cy="6986633"/>
          </a:xfrm>
          <a:prstGeom prst="rect">
            <a:avLst/>
          </a:prstGeom>
        </p:spPr>
      </p:pic>
      <p:pic>
        <p:nvPicPr>
          <p:cNvPr id="5" name="Afbeelding 4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104D5DA3-370F-9299-F65D-88D4B6932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/>
          <a:stretch/>
        </p:blipFill>
        <p:spPr>
          <a:xfrm>
            <a:off x="8381998" y="0"/>
            <a:ext cx="4395695" cy="685800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4AE47ED-15E9-EA5D-E34A-6B5926951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r="-1"/>
          <a:stretch/>
        </p:blipFill>
        <p:spPr>
          <a:xfrm>
            <a:off x="3900055" y="0"/>
            <a:ext cx="4481944" cy="6858000"/>
          </a:xfrm>
          <a:prstGeom prst="rect">
            <a:avLst/>
          </a:prstGeom>
        </p:spPr>
      </p:pic>
      <p:pic>
        <p:nvPicPr>
          <p:cNvPr id="7" name="Tijdelijke aanduiding voor inhoud 16" descr="Afbeelding met persoon, tafel, binnen, person&#10;&#10;Automatisch gegenereerde beschrijving">
            <a:extLst>
              <a:ext uri="{FF2B5EF4-FFF2-40B4-BE49-F238E27FC236}">
                <a16:creationId xmlns:a16="http://schemas.microsoft.com/office/drawing/2014/main" id="{48179C5D-41F0-C029-1255-D84B1DE81B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593"/>
          <a:stretch/>
        </p:blipFill>
        <p:spPr>
          <a:xfrm>
            <a:off x="-227096" y="0"/>
            <a:ext cx="412714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EBDE81-00F2-A652-5821-76C76DC0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0590BA-3778-EBCF-938F-98A60FCF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1" y="5707529"/>
            <a:ext cx="3369236" cy="100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ArcheoLab</a:t>
            </a:r>
            <a:endParaRPr lang="nl-NL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nl-NL" sz="1200" dirty="0" err="1">
                <a:solidFill>
                  <a:schemeClr val="bg1"/>
                </a:solidFill>
              </a:rPr>
              <a:t>Tegula</a:t>
            </a:r>
            <a:r>
              <a:rPr lang="nl-NL" sz="1200" dirty="0">
                <a:solidFill>
                  <a:schemeClr val="bg1"/>
                </a:solidFill>
              </a:rPr>
              <a:t> project – </a:t>
            </a:r>
            <a:r>
              <a:rPr lang="nl-NL" sz="1200" dirty="0" err="1">
                <a:solidFill>
                  <a:schemeClr val="bg1"/>
                </a:solidFill>
              </a:rPr>
              <a:t>Castellum</a:t>
            </a:r>
            <a:r>
              <a:rPr lang="nl-NL" sz="1200" dirty="0">
                <a:solidFill>
                  <a:schemeClr val="bg1"/>
                </a:solidFill>
              </a:rPr>
              <a:t> Hoge Woerd - Utrecht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CFB8B6C-C145-0B01-EB21-D444CAEE1661}"/>
              </a:ext>
            </a:extLst>
          </p:cNvPr>
          <p:cNvSpPr txBox="1">
            <a:spLocks/>
          </p:cNvSpPr>
          <p:nvPr/>
        </p:nvSpPr>
        <p:spPr>
          <a:xfrm>
            <a:off x="4093129" y="5707529"/>
            <a:ext cx="4288870" cy="100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  <a:latin typeface="Berlin Sans FB" panose="020E0602020502020306" pitchFamily="34" charset="0"/>
              </a:rPr>
              <a:t>Mobiele </a:t>
            </a:r>
            <a:r>
              <a:rPr lang="nl-NL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ArcheoHotspot</a:t>
            </a:r>
            <a:endParaRPr lang="nl-NL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bg1"/>
                </a:solidFill>
                <a:latin typeface="+mj-lt"/>
              </a:rPr>
              <a:t>Veluwe – Nationale Archeologiedagen 2022 – Museum het Pakhuis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0E1735F-659D-A989-5369-38A4E07130FA}"/>
              </a:ext>
            </a:extLst>
          </p:cNvPr>
          <p:cNvSpPr txBox="1">
            <a:spLocks/>
          </p:cNvSpPr>
          <p:nvPr/>
        </p:nvSpPr>
        <p:spPr>
          <a:xfrm>
            <a:off x="8535153" y="5599957"/>
            <a:ext cx="3429741" cy="10073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  <a:latin typeface="Berlin Sans FB" panose="020E0602020502020306" pitchFamily="34" charset="0"/>
              </a:rPr>
              <a:t>Portable </a:t>
            </a:r>
            <a:r>
              <a:rPr lang="nl-NL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Antiquities</a:t>
            </a:r>
            <a:r>
              <a:rPr lang="nl-NL" dirty="0">
                <a:solidFill>
                  <a:schemeClr val="bg1"/>
                </a:solidFill>
                <a:latin typeface="Berlin Sans FB" panose="020E0602020502020306" pitchFamily="34" charset="0"/>
              </a:rPr>
              <a:t> of </a:t>
            </a:r>
            <a:r>
              <a:rPr lang="nl-NL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the</a:t>
            </a:r>
            <a:r>
              <a:rPr lang="nl-NL" dirty="0">
                <a:solidFill>
                  <a:schemeClr val="bg1"/>
                </a:solidFill>
                <a:latin typeface="Berlin Sans FB" panose="020E0602020502020306" pitchFamily="34" charset="0"/>
              </a:rPr>
              <a:t> Netherlands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PAN-Event 2022 – Universiteit Utrecht – Landschap Erfgoed Utrecht</a:t>
            </a:r>
          </a:p>
        </p:txBody>
      </p:sp>
    </p:spTree>
    <p:extLst>
      <p:ext uri="{BB962C8B-B14F-4D97-AF65-F5344CB8AC3E}">
        <p14:creationId xmlns:p14="http://schemas.microsoft.com/office/powerpoint/2010/main" val="215236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1552-B0FE-076D-AEBD-0FF49EAC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overdekt, meubels, Vitrine, muur&#10;&#10;Automatisch gegenereerde beschrijving">
            <a:extLst>
              <a:ext uri="{FF2B5EF4-FFF2-40B4-BE49-F238E27FC236}">
                <a16:creationId xmlns:a16="http://schemas.microsoft.com/office/drawing/2014/main" id="{131DEA33-A662-6CA8-F5ED-279092AA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0BB1CD-F26B-1D7A-B6A5-8734EF8D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endParaRPr lang="nl-NL" dirty="0">
              <a:latin typeface="Berlin Sans FB" panose="020E0602020502020306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3D4FC0-3CA4-D934-34A6-697215FC6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l-NL" sz="2800" dirty="0">
                <a:solidFill>
                  <a:srgbClr val="DE0635"/>
                </a:solidFill>
                <a:latin typeface="+mj-lt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82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5" descr="Afbeelding met kaart&#10;&#10;Automatisch gegenereerde beschrijving">
            <a:extLst>
              <a:ext uri="{FF2B5EF4-FFF2-40B4-BE49-F238E27FC236}">
                <a16:creationId xmlns:a16="http://schemas.microsoft.com/office/drawing/2014/main" id="{BBBE8E8E-12FC-30FF-EC57-B91265E26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/>
          <a:stretch/>
        </p:blipFill>
        <p:spPr>
          <a:xfrm>
            <a:off x="-1" y="0"/>
            <a:ext cx="12192000" cy="7327900"/>
          </a:xfrm>
          <a:prstGeom prst="rect">
            <a:avLst/>
          </a:prstGeom>
        </p:spPr>
      </p:pic>
      <p:pic>
        <p:nvPicPr>
          <p:cNvPr id="8" name="Afbeelding 7" descr="Afbeelding met ontwerp&#10;&#10;Door AI gegenereerde inhoud is mogelijk onjuist.">
            <a:extLst>
              <a:ext uri="{FF2B5EF4-FFF2-40B4-BE49-F238E27FC236}">
                <a16:creationId xmlns:a16="http://schemas.microsoft.com/office/drawing/2014/main" id="{800FE066-678F-FB25-ADFB-F77F60187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868" y="-1115568"/>
            <a:ext cx="20708112" cy="86685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EBDE81-00F2-A652-5821-76C76D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nl-NL" dirty="0">
                <a:latin typeface="Berlin Sans FB" panose="020E0602020502020306" pitchFamily="34" charset="0"/>
              </a:rPr>
              <a:t>Ontwikkeling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0590BA-3778-EBCF-938F-98A60FCF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70000" lnSpcReduction="20000"/>
          </a:bodyPr>
          <a:lstStyle/>
          <a:p>
            <a:r>
              <a:rPr lang="nl-NL" sz="2800" dirty="0">
                <a:latin typeface="+mj-lt"/>
              </a:rPr>
              <a:t>Eén Killer C</a:t>
            </a:r>
            <a:r>
              <a:rPr lang="nl-NL" dirty="0">
                <a:latin typeface="+mj-lt"/>
              </a:rPr>
              <a:t>oncept</a:t>
            </a:r>
            <a:endParaRPr lang="nl-NL" sz="2800" dirty="0">
              <a:latin typeface="+mj-lt"/>
            </a:endParaRPr>
          </a:p>
          <a:p>
            <a:r>
              <a:rPr lang="nl-NL" dirty="0">
                <a:latin typeface="+mj-lt"/>
              </a:rPr>
              <a:t>Sinds 2016 gegroeid van 6 naar meer dan 25 locaties</a:t>
            </a:r>
          </a:p>
          <a:p>
            <a:r>
              <a:rPr lang="nl-NL" sz="2800" dirty="0">
                <a:latin typeface="+mj-lt"/>
              </a:rPr>
              <a:t>Breed scala aan activiteiten</a:t>
            </a:r>
          </a:p>
          <a:p>
            <a:r>
              <a:rPr lang="nl-NL" sz="2800" dirty="0">
                <a:latin typeface="+mj-lt"/>
              </a:rPr>
              <a:t>Lokale verschillen</a:t>
            </a:r>
          </a:p>
          <a:p>
            <a:pPr marL="0" indent="0">
              <a:buNone/>
            </a:pPr>
            <a:r>
              <a:rPr lang="nl-NL" dirty="0">
                <a:latin typeface="+mj-lt"/>
              </a:rPr>
              <a:t>	- Bij/in musea</a:t>
            </a:r>
          </a:p>
          <a:p>
            <a:pPr marL="0" indent="0">
              <a:buNone/>
            </a:pPr>
            <a:r>
              <a:rPr lang="nl-NL" dirty="0">
                <a:latin typeface="+mj-lt"/>
              </a:rPr>
              <a:t>	- Kasteel</a:t>
            </a:r>
          </a:p>
          <a:p>
            <a:pPr marL="0" indent="0">
              <a:buNone/>
            </a:pPr>
            <a:r>
              <a:rPr lang="nl-NL" sz="2800" dirty="0">
                <a:latin typeface="+mj-lt"/>
              </a:rPr>
              <a:t>	- Depots</a:t>
            </a:r>
          </a:p>
          <a:p>
            <a:pPr marL="0" indent="0">
              <a:buNone/>
            </a:pPr>
            <a:r>
              <a:rPr lang="nl-NL" sz="2800" dirty="0">
                <a:latin typeface="+mj-lt"/>
              </a:rPr>
              <a:t>	- Erfgoedcentra</a:t>
            </a:r>
          </a:p>
          <a:p>
            <a:pPr marL="0" indent="0">
              <a:buNone/>
            </a:pPr>
            <a:r>
              <a:rPr lang="nl-NL" sz="2800" dirty="0">
                <a:latin typeface="+mj-lt"/>
              </a:rPr>
              <a:t>	- Bibliotheken</a:t>
            </a:r>
          </a:p>
          <a:p>
            <a:pPr marL="0" indent="0">
              <a:buNone/>
            </a:pPr>
            <a:r>
              <a:rPr lang="nl-NL" dirty="0">
                <a:latin typeface="+mj-lt"/>
              </a:rPr>
              <a:t>	- Als pop-up</a:t>
            </a:r>
          </a:p>
          <a:p>
            <a:pPr marL="0" indent="0">
              <a:buNone/>
            </a:pPr>
            <a:r>
              <a:rPr lang="nl-NL" dirty="0">
                <a:latin typeface="+mj-lt"/>
              </a:rPr>
              <a:t>	- Mobiel</a:t>
            </a:r>
          </a:p>
          <a:p>
            <a:pPr marL="0" indent="0">
              <a:buNone/>
            </a:pPr>
            <a:r>
              <a:rPr lang="nl-NL" dirty="0">
                <a:latin typeface="+mj-lt"/>
              </a:rPr>
              <a:t> 	- Opgravingen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78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73723-0EBB-B2A1-0184-BC45E0C43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phics, schermopname, ontwerp, waas&#10;&#10;Automatisch gegenereerde beschrijving">
            <a:extLst>
              <a:ext uri="{FF2B5EF4-FFF2-40B4-BE49-F238E27FC236}">
                <a16:creationId xmlns:a16="http://schemas.microsoft.com/office/drawing/2014/main" id="{2B89711A-D09F-C9AE-7A5F-8D054AD3D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675" y="0"/>
            <a:ext cx="14319672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23997B8-0CEE-5E9F-D1DB-C93EA9033659}"/>
              </a:ext>
            </a:extLst>
          </p:cNvPr>
          <p:cNvSpPr txBox="1"/>
          <p:nvPr/>
        </p:nvSpPr>
        <p:spPr>
          <a:xfrm>
            <a:off x="1674201" y="1366604"/>
            <a:ext cx="94559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Erfgoed toegankelijk maken door participatie. Het is niet alleen om naar te kijken.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Bezoekers nemen deel aan het verhaal en kunnen zelfs meehelpen in het onderzoek of project. Het gaat om echte stappen!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‘</a:t>
            </a:r>
            <a:r>
              <a:rPr lang="nl-NL" sz="2400" i="1" dirty="0"/>
              <a:t>Bezoekers geven hun eigen betekenis aan datgene wat ze als archeologie beschouwen, waardoor erfgoed persoonlijk en levendig wordt</a:t>
            </a:r>
            <a:r>
              <a:rPr lang="nl-NL" sz="2400" dirty="0"/>
              <a:t>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DE0635"/>
                </a:solidFill>
              </a:rPr>
              <a:t>ArcheoHotspots zijn plekken van dialoog!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DE0635"/>
                </a:solidFill>
              </a:rPr>
              <a:t>ArcheoHotspots als zowel merknaam als soortnaam – het is een netwerk van locaties met een gedeeld gedachtegoed en herkenbaarheid.</a:t>
            </a:r>
            <a:endParaRPr lang="nl-NL" sz="24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7207B1-779E-615A-6E8D-0240BD79D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4201" y="361559"/>
            <a:ext cx="8843597" cy="1258082"/>
          </a:xfrm>
        </p:spPr>
        <p:txBody>
          <a:bodyPr>
            <a:noAutofit/>
          </a:bodyPr>
          <a:lstStyle/>
          <a:p>
            <a:r>
              <a:rPr lang="nl-NL" sz="3600" dirty="0">
                <a:latin typeface="Berlin Sans FB" panose="020E0602020502020306" pitchFamily="34" charset="0"/>
              </a:rPr>
              <a:t>ArcheoHotspot als platform van betekenis</a:t>
            </a:r>
            <a:endParaRPr lang="nl-NL" sz="3600" b="1" dirty="0">
              <a:solidFill>
                <a:srgbClr val="2D2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293</Words>
  <Application>Microsoft Office PowerPoint</Application>
  <PresentationFormat>Breedbeeld</PresentationFormat>
  <Paragraphs>45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Berlin Sans FB</vt:lpstr>
      <vt:lpstr>Calibri</vt:lpstr>
      <vt:lpstr>Calibri Light</vt:lpstr>
      <vt:lpstr>Kantoorthema</vt:lpstr>
      <vt:lpstr>Op weg naar verbonden archeologische collecties  Alexander van de Bunt – Landelijk coördinator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Ontwikkeling</vt:lpstr>
      <vt:lpstr>ArcheoHotspot als platform van betekenis</vt:lpstr>
      <vt:lpstr>PowerPoint-presentatie</vt:lpstr>
      <vt:lpstr>Zichtbare collecties</vt:lpstr>
      <vt:lpstr>PowerPoint-presentatie</vt:lpstr>
      <vt:lpstr>PowerPoint-presentatie</vt:lpstr>
      <vt:lpstr>Op weg naar verbonden archeologische collecties  Alexander van de Bunt – Landelijk coördinator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Alexander van de Bunt</dc:creator>
  <cp:lastModifiedBy>Alexander van de Bunt</cp:lastModifiedBy>
  <cp:revision>26</cp:revision>
  <dcterms:created xsi:type="dcterms:W3CDTF">2023-07-13T06:51:17Z</dcterms:created>
  <dcterms:modified xsi:type="dcterms:W3CDTF">2026-05-26T12:09:29Z</dcterms:modified>
</cp:coreProperties>
</file>